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a:srgbClr val="8D6438"/>
    <a:srgbClr val="532A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50" d="100"/>
          <a:sy n="50" d="100"/>
        </p:scale>
        <p:origin x="132" y="8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C0F362-0619-4B24-ABA3-E06D5227AB15}" type="datetimeFigureOut">
              <a:rPr lang="ru-RU" smtClean="0"/>
              <a:t>29.04.2026</a:t>
            </a:fld>
            <a:endParaRPr lang="ru-R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1940D7-CD64-4BA7-B10C-DA380169C592}" type="slidenum">
              <a:rPr lang="ru-RU" smtClean="0"/>
              <a:t>‹#›</a:t>
            </a:fld>
            <a:endParaRPr lang="ru-RU"/>
          </a:p>
        </p:txBody>
      </p:sp>
    </p:spTree>
    <p:extLst>
      <p:ext uri="{BB962C8B-B14F-4D97-AF65-F5344CB8AC3E}">
        <p14:creationId xmlns:p14="http://schemas.microsoft.com/office/powerpoint/2010/main" val="40623471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5"/>
          </p:nvPr>
        </p:nvSpPr>
        <p:spPr/>
        <p:txBody>
          <a:bodyPr/>
          <a:lstStyle/>
          <a:p>
            <a:fld id="{BF1940D7-CD64-4BA7-B10C-DA380169C592}" type="slidenum">
              <a:rPr lang="ru-RU" smtClean="0"/>
              <a:t>8</a:t>
            </a:fld>
            <a:endParaRPr lang="ru-RU"/>
          </a:p>
        </p:txBody>
      </p:sp>
    </p:spTree>
    <p:extLst>
      <p:ext uri="{BB962C8B-B14F-4D97-AF65-F5344CB8AC3E}">
        <p14:creationId xmlns:p14="http://schemas.microsoft.com/office/powerpoint/2010/main" val="3117340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3B85D-4681-8730-0A55-1017F0B938F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ru-RU"/>
          </a:p>
        </p:txBody>
      </p:sp>
      <p:sp>
        <p:nvSpPr>
          <p:cNvPr id="3" name="Subtitle 2">
            <a:extLst>
              <a:ext uri="{FF2B5EF4-FFF2-40B4-BE49-F238E27FC236}">
                <a16:creationId xmlns:a16="http://schemas.microsoft.com/office/drawing/2014/main" id="{F394C907-9ECA-19E5-1C6E-23922BA8B7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ru-RU"/>
          </a:p>
        </p:txBody>
      </p:sp>
      <p:sp>
        <p:nvSpPr>
          <p:cNvPr id="4" name="Date Placeholder 3">
            <a:extLst>
              <a:ext uri="{FF2B5EF4-FFF2-40B4-BE49-F238E27FC236}">
                <a16:creationId xmlns:a16="http://schemas.microsoft.com/office/drawing/2014/main" id="{F6779FD8-A833-C855-7D52-D6E75E8BA165}"/>
              </a:ext>
            </a:extLst>
          </p:cNvPr>
          <p:cNvSpPr>
            <a:spLocks noGrp="1"/>
          </p:cNvSpPr>
          <p:nvPr>
            <p:ph type="dt" sz="half" idx="10"/>
          </p:nvPr>
        </p:nvSpPr>
        <p:spPr/>
        <p:txBody>
          <a:bodyPr/>
          <a:lstStyle/>
          <a:p>
            <a:fld id="{EFAF43B6-ABF9-4840-A339-241623A5D30A}" type="datetimeFigureOut">
              <a:rPr lang="ru-RU" smtClean="0"/>
              <a:t>29.04.2026</a:t>
            </a:fld>
            <a:endParaRPr lang="ru-RU"/>
          </a:p>
        </p:txBody>
      </p:sp>
      <p:sp>
        <p:nvSpPr>
          <p:cNvPr id="5" name="Footer Placeholder 4">
            <a:extLst>
              <a:ext uri="{FF2B5EF4-FFF2-40B4-BE49-F238E27FC236}">
                <a16:creationId xmlns:a16="http://schemas.microsoft.com/office/drawing/2014/main" id="{FA38678D-6FBF-A363-2705-2C88ACB0AA2A}"/>
              </a:ext>
            </a:extLst>
          </p:cNvPr>
          <p:cNvSpPr>
            <a:spLocks noGrp="1"/>
          </p:cNvSpPr>
          <p:nvPr>
            <p:ph type="ftr" sz="quarter" idx="11"/>
          </p:nvPr>
        </p:nvSpPr>
        <p:spPr/>
        <p:txBody>
          <a:bodyPr/>
          <a:lstStyle/>
          <a:p>
            <a:endParaRPr lang="ru-RU"/>
          </a:p>
        </p:txBody>
      </p:sp>
      <p:sp>
        <p:nvSpPr>
          <p:cNvPr id="6" name="Slide Number Placeholder 5">
            <a:extLst>
              <a:ext uri="{FF2B5EF4-FFF2-40B4-BE49-F238E27FC236}">
                <a16:creationId xmlns:a16="http://schemas.microsoft.com/office/drawing/2014/main" id="{6C4159D7-6287-2290-31EE-77F50A7A9419}"/>
              </a:ext>
            </a:extLst>
          </p:cNvPr>
          <p:cNvSpPr>
            <a:spLocks noGrp="1"/>
          </p:cNvSpPr>
          <p:nvPr>
            <p:ph type="sldNum" sz="quarter" idx="12"/>
          </p:nvPr>
        </p:nvSpPr>
        <p:spPr/>
        <p:txBody>
          <a:bodyPr/>
          <a:lstStyle/>
          <a:p>
            <a:fld id="{154854D1-7CA0-4FA8-856B-1EAB0DF6E1CD}" type="slidenum">
              <a:rPr lang="ru-RU" smtClean="0"/>
              <a:t>‹#›</a:t>
            </a:fld>
            <a:endParaRPr lang="ru-RU"/>
          </a:p>
        </p:txBody>
      </p:sp>
    </p:spTree>
    <p:extLst>
      <p:ext uri="{BB962C8B-B14F-4D97-AF65-F5344CB8AC3E}">
        <p14:creationId xmlns:p14="http://schemas.microsoft.com/office/powerpoint/2010/main" val="36586340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1B3AF-B82D-43C3-923D-2FBA2F8095CB}"/>
              </a:ext>
            </a:extLst>
          </p:cNvPr>
          <p:cNvSpPr>
            <a:spLocks noGrp="1"/>
          </p:cNvSpPr>
          <p:nvPr>
            <p:ph type="title"/>
          </p:nvPr>
        </p:nvSpPr>
        <p:spPr/>
        <p:txBody>
          <a:bodyPr/>
          <a:lstStyle/>
          <a:p>
            <a:r>
              <a:rPr lang="en-US"/>
              <a:t>Click to edit Master title style</a:t>
            </a:r>
            <a:endParaRPr lang="ru-RU"/>
          </a:p>
        </p:txBody>
      </p:sp>
      <p:sp>
        <p:nvSpPr>
          <p:cNvPr id="3" name="Vertical Text Placeholder 2">
            <a:extLst>
              <a:ext uri="{FF2B5EF4-FFF2-40B4-BE49-F238E27FC236}">
                <a16:creationId xmlns:a16="http://schemas.microsoft.com/office/drawing/2014/main" id="{09AE181E-3BAC-2D41-02AC-2D62D5B23EE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a:extLst>
              <a:ext uri="{FF2B5EF4-FFF2-40B4-BE49-F238E27FC236}">
                <a16:creationId xmlns:a16="http://schemas.microsoft.com/office/drawing/2014/main" id="{DC309403-C874-8ABB-3661-260C9812E0C4}"/>
              </a:ext>
            </a:extLst>
          </p:cNvPr>
          <p:cNvSpPr>
            <a:spLocks noGrp="1"/>
          </p:cNvSpPr>
          <p:nvPr>
            <p:ph type="dt" sz="half" idx="10"/>
          </p:nvPr>
        </p:nvSpPr>
        <p:spPr/>
        <p:txBody>
          <a:bodyPr/>
          <a:lstStyle/>
          <a:p>
            <a:fld id="{EFAF43B6-ABF9-4840-A339-241623A5D30A}" type="datetimeFigureOut">
              <a:rPr lang="ru-RU" smtClean="0"/>
              <a:t>29.04.2026</a:t>
            </a:fld>
            <a:endParaRPr lang="ru-RU"/>
          </a:p>
        </p:txBody>
      </p:sp>
      <p:sp>
        <p:nvSpPr>
          <p:cNvPr id="5" name="Footer Placeholder 4">
            <a:extLst>
              <a:ext uri="{FF2B5EF4-FFF2-40B4-BE49-F238E27FC236}">
                <a16:creationId xmlns:a16="http://schemas.microsoft.com/office/drawing/2014/main" id="{FB3A2138-32D0-CE5A-4171-2C4F2376589A}"/>
              </a:ext>
            </a:extLst>
          </p:cNvPr>
          <p:cNvSpPr>
            <a:spLocks noGrp="1"/>
          </p:cNvSpPr>
          <p:nvPr>
            <p:ph type="ftr" sz="quarter" idx="11"/>
          </p:nvPr>
        </p:nvSpPr>
        <p:spPr/>
        <p:txBody>
          <a:bodyPr/>
          <a:lstStyle/>
          <a:p>
            <a:endParaRPr lang="ru-RU"/>
          </a:p>
        </p:txBody>
      </p:sp>
      <p:sp>
        <p:nvSpPr>
          <p:cNvPr id="6" name="Slide Number Placeholder 5">
            <a:extLst>
              <a:ext uri="{FF2B5EF4-FFF2-40B4-BE49-F238E27FC236}">
                <a16:creationId xmlns:a16="http://schemas.microsoft.com/office/drawing/2014/main" id="{F21C2271-0775-6C77-C454-65CB2CFAA1DC}"/>
              </a:ext>
            </a:extLst>
          </p:cNvPr>
          <p:cNvSpPr>
            <a:spLocks noGrp="1"/>
          </p:cNvSpPr>
          <p:nvPr>
            <p:ph type="sldNum" sz="quarter" idx="12"/>
          </p:nvPr>
        </p:nvSpPr>
        <p:spPr/>
        <p:txBody>
          <a:bodyPr/>
          <a:lstStyle/>
          <a:p>
            <a:fld id="{154854D1-7CA0-4FA8-856B-1EAB0DF6E1CD}" type="slidenum">
              <a:rPr lang="ru-RU" smtClean="0"/>
              <a:t>‹#›</a:t>
            </a:fld>
            <a:endParaRPr lang="ru-RU"/>
          </a:p>
        </p:txBody>
      </p:sp>
    </p:spTree>
    <p:extLst>
      <p:ext uri="{BB962C8B-B14F-4D97-AF65-F5344CB8AC3E}">
        <p14:creationId xmlns:p14="http://schemas.microsoft.com/office/powerpoint/2010/main" val="1019423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25B4241-3FC0-53FC-EED6-2BBB076F630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ru-RU"/>
          </a:p>
        </p:txBody>
      </p:sp>
      <p:sp>
        <p:nvSpPr>
          <p:cNvPr id="3" name="Vertical Text Placeholder 2">
            <a:extLst>
              <a:ext uri="{FF2B5EF4-FFF2-40B4-BE49-F238E27FC236}">
                <a16:creationId xmlns:a16="http://schemas.microsoft.com/office/drawing/2014/main" id="{4D80C124-D89B-200E-B697-361B9E2EE03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a:extLst>
              <a:ext uri="{FF2B5EF4-FFF2-40B4-BE49-F238E27FC236}">
                <a16:creationId xmlns:a16="http://schemas.microsoft.com/office/drawing/2014/main" id="{0DE05EF1-14AF-4F17-A6F7-49EE0AB974CB}"/>
              </a:ext>
            </a:extLst>
          </p:cNvPr>
          <p:cNvSpPr>
            <a:spLocks noGrp="1"/>
          </p:cNvSpPr>
          <p:nvPr>
            <p:ph type="dt" sz="half" idx="10"/>
          </p:nvPr>
        </p:nvSpPr>
        <p:spPr/>
        <p:txBody>
          <a:bodyPr/>
          <a:lstStyle/>
          <a:p>
            <a:fld id="{EFAF43B6-ABF9-4840-A339-241623A5D30A}" type="datetimeFigureOut">
              <a:rPr lang="ru-RU" smtClean="0"/>
              <a:t>29.04.2026</a:t>
            </a:fld>
            <a:endParaRPr lang="ru-RU"/>
          </a:p>
        </p:txBody>
      </p:sp>
      <p:sp>
        <p:nvSpPr>
          <p:cNvPr id="5" name="Footer Placeholder 4">
            <a:extLst>
              <a:ext uri="{FF2B5EF4-FFF2-40B4-BE49-F238E27FC236}">
                <a16:creationId xmlns:a16="http://schemas.microsoft.com/office/drawing/2014/main" id="{2E95F6DE-415B-D7E0-1AAF-20EB7677150B}"/>
              </a:ext>
            </a:extLst>
          </p:cNvPr>
          <p:cNvSpPr>
            <a:spLocks noGrp="1"/>
          </p:cNvSpPr>
          <p:nvPr>
            <p:ph type="ftr" sz="quarter" idx="11"/>
          </p:nvPr>
        </p:nvSpPr>
        <p:spPr/>
        <p:txBody>
          <a:bodyPr/>
          <a:lstStyle/>
          <a:p>
            <a:endParaRPr lang="ru-RU"/>
          </a:p>
        </p:txBody>
      </p:sp>
      <p:sp>
        <p:nvSpPr>
          <p:cNvPr id="6" name="Slide Number Placeholder 5">
            <a:extLst>
              <a:ext uri="{FF2B5EF4-FFF2-40B4-BE49-F238E27FC236}">
                <a16:creationId xmlns:a16="http://schemas.microsoft.com/office/drawing/2014/main" id="{6B05A0B3-5D00-D975-5EB8-CEEE9BA5B03E}"/>
              </a:ext>
            </a:extLst>
          </p:cNvPr>
          <p:cNvSpPr>
            <a:spLocks noGrp="1"/>
          </p:cNvSpPr>
          <p:nvPr>
            <p:ph type="sldNum" sz="quarter" idx="12"/>
          </p:nvPr>
        </p:nvSpPr>
        <p:spPr/>
        <p:txBody>
          <a:bodyPr/>
          <a:lstStyle/>
          <a:p>
            <a:fld id="{154854D1-7CA0-4FA8-856B-1EAB0DF6E1CD}" type="slidenum">
              <a:rPr lang="ru-RU" smtClean="0"/>
              <a:t>‹#›</a:t>
            </a:fld>
            <a:endParaRPr lang="ru-RU"/>
          </a:p>
        </p:txBody>
      </p:sp>
    </p:spTree>
    <p:extLst>
      <p:ext uri="{BB962C8B-B14F-4D97-AF65-F5344CB8AC3E}">
        <p14:creationId xmlns:p14="http://schemas.microsoft.com/office/powerpoint/2010/main" val="3456492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40B13F-4BAF-16AB-6C8F-65913DAC9252}"/>
              </a:ext>
            </a:extLst>
          </p:cNvPr>
          <p:cNvSpPr>
            <a:spLocks noGrp="1"/>
          </p:cNvSpPr>
          <p:nvPr>
            <p:ph type="title"/>
          </p:nvPr>
        </p:nvSpPr>
        <p:spPr/>
        <p:txBody>
          <a:bodyPr/>
          <a:lstStyle/>
          <a:p>
            <a:r>
              <a:rPr lang="en-US"/>
              <a:t>Click to edit Master title style</a:t>
            </a:r>
            <a:endParaRPr lang="ru-RU"/>
          </a:p>
        </p:txBody>
      </p:sp>
      <p:sp>
        <p:nvSpPr>
          <p:cNvPr id="3" name="Content Placeholder 2">
            <a:extLst>
              <a:ext uri="{FF2B5EF4-FFF2-40B4-BE49-F238E27FC236}">
                <a16:creationId xmlns:a16="http://schemas.microsoft.com/office/drawing/2014/main" id="{E35685B4-6D2C-509F-542D-BF21B2617A5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a:extLst>
              <a:ext uri="{FF2B5EF4-FFF2-40B4-BE49-F238E27FC236}">
                <a16:creationId xmlns:a16="http://schemas.microsoft.com/office/drawing/2014/main" id="{B11E25B7-AD63-2169-0EFC-CFB3A903344D}"/>
              </a:ext>
            </a:extLst>
          </p:cNvPr>
          <p:cNvSpPr>
            <a:spLocks noGrp="1"/>
          </p:cNvSpPr>
          <p:nvPr>
            <p:ph type="dt" sz="half" idx="10"/>
          </p:nvPr>
        </p:nvSpPr>
        <p:spPr/>
        <p:txBody>
          <a:bodyPr/>
          <a:lstStyle/>
          <a:p>
            <a:fld id="{EFAF43B6-ABF9-4840-A339-241623A5D30A}" type="datetimeFigureOut">
              <a:rPr lang="ru-RU" smtClean="0"/>
              <a:t>29.04.2026</a:t>
            </a:fld>
            <a:endParaRPr lang="ru-RU"/>
          </a:p>
        </p:txBody>
      </p:sp>
      <p:sp>
        <p:nvSpPr>
          <p:cNvPr id="5" name="Footer Placeholder 4">
            <a:extLst>
              <a:ext uri="{FF2B5EF4-FFF2-40B4-BE49-F238E27FC236}">
                <a16:creationId xmlns:a16="http://schemas.microsoft.com/office/drawing/2014/main" id="{ACBECB61-14D6-6F04-4B67-314754FEAEAE}"/>
              </a:ext>
            </a:extLst>
          </p:cNvPr>
          <p:cNvSpPr>
            <a:spLocks noGrp="1"/>
          </p:cNvSpPr>
          <p:nvPr>
            <p:ph type="ftr" sz="quarter" idx="11"/>
          </p:nvPr>
        </p:nvSpPr>
        <p:spPr/>
        <p:txBody>
          <a:bodyPr/>
          <a:lstStyle/>
          <a:p>
            <a:endParaRPr lang="ru-RU"/>
          </a:p>
        </p:txBody>
      </p:sp>
      <p:sp>
        <p:nvSpPr>
          <p:cNvPr id="6" name="Slide Number Placeholder 5">
            <a:extLst>
              <a:ext uri="{FF2B5EF4-FFF2-40B4-BE49-F238E27FC236}">
                <a16:creationId xmlns:a16="http://schemas.microsoft.com/office/drawing/2014/main" id="{60DAA10A-2AC4-B9B1-2328-28AD65144ED7}"/>
              </a:ext>
            </a:extLst>
          </p:cNvPr>
          <p:cNvSpPr>
            <a:spLocks noGrp="1"/>
          </p:cNvSpPr>
          <p:nvPr>
            <p:ph type="sldNum" sz="quarter" idx="12"/>
          </p:nvPr>
        </p:nvSpPr>
        <p:spPr/>
        <p:txBody>
          <a:bodyPr/>
          <a:lstStyle/>
          <a:p>
            <a:fld id="{154854D1-7CA0-4FA8-856B-1EAB0DF6E1CD}" type="slidenum">
              <a:rPr lang="ru-RU" smtClean="0"/>
              <a:t>‹#›</a:t>
            </a:fld>
            <a:endParaRPr lang="ru-RU"/>
          </a:p>
        </p:txBody>
      </p:sp>
    </p:spTree>
    <p:extLst>
      <p:ext uri="{BB962C8B-B14F-4D97-AF65-F5344CB8AC3E}">
        <p14:creationId xmlns:p14="http://schemas.microsoft.com/office/powerpoint/2010/main" val="11370427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FE7C7-A3FD-B2CC-805D-EA5F5586D21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ru-RU"/>
          </a:p>
        </p:txBody>
      </p:sp>
      <p:sp>
        <p:nvSpPr>
          <p:cNvPr id="3" name="Text Placeholder 2">
            <a:extLst>
              <a:ext uri="{FF2B5EF4-FFF2-40B4-BE49-F238E27FC236}">
                <a16:creationId xmlns:a16="http://schemas.microsoft.com/office/drawing/2014/main" id="{3163CD49-3EFD-7C3B-4BD6-6CF97642847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1C209D-8897-2A38-E166-F936856027C1}"/>
              </a:ext>
            </a:extLst>
          </p:cNvPr>
          <p:cNvSpPr>
            <a:spLocks noGrp="1"/>
          </p:cNvSpPr>
          <p:nvPr>
            <p:ph type="dt" sz="half" idx="10"/>
          </p:nvPr>
        </p:nvSpPr>
        <p:spPr/>
        <p:txBody>
          <a:bodyPr/>
          <a:lstStyle/>
          <a:p>
            <a:fld id="{EFAF43B6-ABF9-4840-A339-241623A5D30A}" type="datetimeFigureOut">
              <a:rPr lang="ru-RU" smtClean="0"/>
              <a:t>29.04.2026</a:t>
            </a:fld>
            <a:endParaRPr lang="ru-RU"/>
          </a:p>
        </p:txBody>
      </p:sp>
      <p:sp>
        <p:nvSpPr>
          <p:cNvPr id="5" name="Footer Placeholder 4">
            <a:extLst>
              <a:ext uri="{FF2B5EF4-FFF2-40B4-BE49-F238E27FC236}">
                <a16:creationId xmlns:a16="http://schemas.microsoft.com/office/drawing/2014/main" id="{06D1ADB1-998B-3AF8-1BDA-66D8F8331F0A}"/>
              </a:ext>
            </a:extLst>
          </p:cNvPr>
          <p:cNvSpPr>
            <a:spLocks noGrp="1"/>
          </p:cNvSpPr>
          <p:nvPr>
            <p:ph type="ftr" sz="quarter" idx="11"/>
          </p:nvPr>
        </p:nvSpPr>
        <p:spPr/>
        <p:txBody>
          <a:bodyPr/>
          <a:lstStyle/>
          <a:p>
            <a:endParaRPr lang="ru-RU"/>
          </a:p>
        </p:txBody>
      </p:sp>
      <p:sp>
        <p:nvSpPr>
          <p:cNvPr id="6" name="Slide Number Placeholder 5">
            <a:extLst>
              <a:ext uri="{FF2B5EF4-FFF2-40B4-BE49-F238E27FC236}">
                <a16:creationId xmlns:a16="http://schemas.microsoft.com/office/drawing/2014/main" id="{CAEC4305-AF8A-FE6E-F193-F3ADEFBE2006}"/>
              </a:ext>
            </a:extLst>
          </p:cNvPr>
          <p:cNvSpPr>
            <a:spLocks noGrp="1"/>
          </p:cNvSpPr>
          <p:nvPr>
            <p:ph type="sldNum" sz="quarter" idx="12"/>
          </p:nvPr>
        </p:nvSpPr>
        <p:spPr/>
        <p:txBody>
          <a:bodyPr/>
          <a:lstStyle/>
          <a:p>
            <a:fld id="{154854D1-7CA0-4FA8-856B-1EAB0DF6E1CD}" type="slidenum">
              <a:rPr lang="ru-RU" smtClean="0"/>
              <a:t>‹#›</a:t>
            </a:fld>
            <a:endParaRPr lang="ru-RU"/>
          </a:p>
        </p:txBody>
      </p:sp>
    </p:spTree>
    <p:extLst>
      <p:ext uri="{BB962C8B-B14F-4D97-AF65-F5344CB8AC3E}">
        <p14:creationId xmlns:p14="http://schemas.microsoft.com/office/powerpoint/2010/main" val="39808432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B7D74-8DCB-AB1F-0C9F-C3C17B48C5A5}"/>
              </a:ext>
            </a:extLst>
          </p:cNvPr>
          <p:cNvSpPr>
            <a:spLocks noGrp="1"/>
          </p:cNvSpPr>
          <p:nvPr>
            <p:ph type="title"/>
          </p:nvPr>
        </p:nvSpPr>
        <p:spPr/>
        <p:txBody>
          <a:bodyPr/>
          <a:lstStyle/>
          <a:p>
            <a:r>
              <a:rPr lang="en-US"/>
              <a:t>Click to edit Master title style</a:t>
            </a:r>
            <a:endParaRPr lang="ru-RU"/>
          </a:p>
        </p:txBody>
      </p:sp>
      <p:sp>
        <p:nvSpPr>
          <p:cNvPr id="3" name="Content Placeholder 2">
            <a:extLst>
              <a:ext uri="{FF2B5EF4-FFF2-40B4-BE49-F238E27FC236}">
                <a16:creationId xmlns:a16="http://schemas.microsoft.com/office/drawing/2014/main" id="{57D758F0-6911-363B-ACA9-BB91816101A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Content Placeholder 3">
            <a:extLst>
              <a:ext uri="{FF2B5EF4-FFF2-40B4-BE49-F238E27FC236}">
                <a16:creationId xmlns:a16="http://schemas.microsoft.com/office/drawing/2014/main" id="{63FC6ECB-C0A5-BD4C-EEC3-96D86B3338F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5" name="Date Placeholder 4">
            <a:extLst>
              <a:ext uri="{FF2B5EF4-FFF2-40B4-BE49-F238E27FC236}">
                <a16:creationId xmlns:a16="http://schemas.microsoft.com/office/drawing/2014/main" id="{E1DE4022-80A7-89A0-F814-145F44DDE2B4}"/>
              </a:ext>
            </a:extLst>
          </p:cNvPr>
          <p:cNvSpPr>
            <a:spLocks noGrp="1"/>
          </p:cNvSpPr>
          <p:nvPr>
            <p:ph type="dt" sz="half" idx="10"/>
          </p:nvPr>
        </p:nvSpPr>
        <p:spPr/>
        <p:txBody>
          <a:bodyPr/>
          <a:lstStyle/>
          <a:p>
            <a:fld id="{EFAF43B6-ABF9-4840-A339-241623A5D30A}" type="datetimeFigureOut">
              <a:rPr lang="ru-RU" smtClean="0"/>
              <a:t>29.04.2026</a:t>
            </a:fld>
            <a:endParaRPr lang="ru-RU"/>
          </a:p>
        </p:txBody>
      </p:sp>
      <p:sp>
        <p:nvSpPr>
          <p:cNvPr id="6" name="Footer Placeholder 5">
            <a:extLst>
              <a:ext uri="{FF2B5EF4-FFF2-40B4-BE49-F238E27FC236}">
                <a16:creationId xmlns:a16="http://schemas.microsoft.com/office/drawing/2014/main" id="{EFE63159-7A75-B0DC-450E-C6F9535EC2AD}"/>
              </a:ext>
            </a:extLst>
          </p:cNvPr>
          <p:cNvSpPr>
            <a:spLocks noGrp="1"/>
          </p:cNvSpPr>
          <p:nvPr>
            <p:ph type="ftr" sz="quarter" idx="11"/>
          </p:nvPr>
        </p:nvSpPr>
        <p:spPr/>
        <p:txBody>
          <a:bodyPr/>
          <a:lstStyle/>
          <a:p>
            <a:endParaRPr lang="ru-RU"/>
          </a:p>
        </p:txBody>
      </p:sp>
      <p:sp>
        <p:nvSpPr>
          <p:cNvPr id="7" name="Slide Number Placeholder 6">
            <a:extLst>
              <a:ext uri="{FF2B5EF4-FFF2-40B4-BE49-F238E27FC236}">
                <a16:creationId xmlns:a16="http://schemas.microsoft.com/office/drawing/2014/main" id="{919E9748-28A9-40A5-1525-34C8C08BCE29}"/>
              </a:ext>
            </a:extLst>
          </p:cNvPr>
          <p:cNvSpPr>
            <a:spLocks noGrp="1"/>
          </p:cNvSpPr>
          <p:nvPr>
            <p:ph type="sldNum" sz="quarter" idx="12"/>
          </p:nvPr>
        </p:nvSpPr>
        <p:spPr/>
        <p:txBody>
          <a:bodyPr/>
          <a:lstStyle/>
          <a:p>
            <a:fld id="{154854D1-7CA0-4FA8-856B-1EAB0DF6E1CD}" type="slidenum">
              <a:rPr lang="ru-RU" smtClean="0"/>
              <a:t>‹#›</a:t>
            </a:fld>
            <a:endParaRPr lang="ru-RU"/>
          </a:p>
        </p:txBody>
      </p:sp>
    </p:spTree>
    <p:extLst>
      <p:ext uri="{BB962C8B-B14F-4D97-AF65-F5344CB8AC3E}">
        <p14:creationId xmlns:p14="http://schemas.microsoft.com/office/powerpoint/2010/main" val="2984992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891A8-E284-8A97-8646-CE0389C5F96A}"/>
              </a:ext>
            </a:extLst>
          </p:cNvPr>
          <p:cNvSpPr>
            <a:spLocks noGrp="1"/>
          </p:cNvSpPr>
          <p:nvPr>
            <p:ph type="title"/>
          </p:nvPr>
        </p:nvSpPr>
        <p:spPr>
          <a:xfrm>
            <a:off x="839788" y="365125"/>
            <a:ext cx="10515600" cy="1325563"/>
          </a:xfrm>
        </p:spPr>
        <p:txBody>
          <a:bodyPr/>
          <a:lstStyle/>
          <a:p>
            <a:r>
              <a:rPr lang="en-US"/>
              <a:t>Click to edit Master title style</a:t>
            </a:r>
            <a:endParaRPr lang="ru-RU"/>
          </a:p>
        </p:txBody>
      </p:sp>
      <p:sp>
        <p:nvSpPr>
          <p:cNvPr id="3" name="Text Placeholder 2">
            <a:extLst>
              <a:ext uri="{FF2B5EF4-FFF2-40B4-BE49-F238E27FC236}">
                <a16:creationId xmlns:a16="http://schemas.microsoft.com/office/drawing/2014/main" id="{57FFFFDC-49CD-61B4-C6D9-F44584F634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2A97F1-0FE1-1747-885F-1A3038F6B84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5" name="Text Placeholder 4">
            <a:extLst>
              <a:ext uri="{FF2B5EF4-FFF2-40B4-BE49-F238E27FC236}">
                <a16:creationId xmlns:a16="http://schemas.microsoft.com/office/drawing/2014/main" id="{88411905-28CB-BC2F-D9DB-83A863AE73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CE20A1-D27B-36A3-F472-E15828B97F3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7" name="Date Placeholder 6">
            <a:extLst>
              <a:ext uri="{FF2B5EF4-FFF2-40B4-BE49-F238E27FC236}">
                <a16:creationId xmlns:a16="http://schemas.microsoft.com/office/drawing/2014/main" id="{0068E44C-F000-7FD2-15D3-8B12BB92714B}"/>
              </a:ext>
            </a:extLst>
          </p:cNvPr>
          <p:cNvSpPr>
            <a:spLocks noGrp="1"/>
          </p:cNvSpPr>
          <p:nvPr>
            <p:ph type="dt" sz="half" idx="10"/>
          </p:nvPr>
        </p:nvSpPr>
        <p:spPr/>
        <p:txBody>
          <a:bodyPr/>
          <a:lstStyle/>
          <a:p>
            <a:fld id="{EFAF43B6-ABF9-4840-A339-241623A5D30A}" type="datetimeFigureOut">
              <a:rPr lang="ru-RU" smtClean="0"/>
              <a:t>29.04.2026</a:t>
            </a:fld>
            <a:endParaRPr lang="ru-RU"/>
          </a:p>
        </p:txBody>
      </p:sp>
      <p:sp>
        <p:nvSpPr>
          <p:cNvPr id="8" name="Footer Placeholder 7">
            <a:extLst>
              <a:ext uri="{FF2B5EF4-FFF2-40B4-BE49-F238E27FC236}">
                <a16:creationId xmlns:a16="http://schemas.microsoft.com/office/drawing/2014/main" id="{CE17C88B-3A07-C134-64A7-A3A09DA74C88}"/>
              </a:ext>
            </a:extLst>
          </p:cNvPr>
          <p:cNvSpPr>
            <a:spLocks noGrp="1"/>
          </p:cNvSpPr>
          <p:nvPr>
            <p:ph type="ftr" sz="quarter" idx="11"/>
          </p:nvPr>
        </p:nvSpPr>
        <p:spPr/>
        <p:txBody>
          <a:bodyPr/>
          <a:lstStyle/>
          <a:p>
            <a:endParaRPr lang="ru-RU"/>
          </a:p>
        </p:txBody>
      </p:sp>
      <p:sp>
        <p:nvSpPr>
          <p:cNvPr id="9" name="Slide Number Placeholder 8">
            <a:extLst>
              <a:ext uri="{FF2B5EF4-FFF2-40B4-BE49-F238E27FC236}">
                <a16:creationId xmlns:a16="http://schemas.microsoft.com/office/drawing/2014/main" id="{936AC859-3E3C-4DB8-359B-7D1D619677CA}"/>
              </a:ext>
            </a:extLst>
          </p:cNvPr>
          <p:cNvSpPr>
            <a:spLocks noGrp="1"/>
          </p:cNvSpPr>
          <p:nvPr>
            <p:ph type="sldNum" sz="quarter" idx="12"/>
          </p:nvPr>
        </p:nvSpPr>
        <p:spPr/>
        <p:txBody>
          <a:bodyPr/>
          <a:lstStyle/>
          <a:p>
            <a:fld id="{154854D1-7CA0-4FA8-856B-1EAB0DF6E1CD}" type="slidenum">
              <a:rPr lang="ru-RU" smtClean="0"/>
              <a:t>‹#›</a:t>
            </a:fld>
            <a:endParaRPr lang="ru-RU"/>
          </a:p>
        </p:txBody>
      </p:sp>
    </p:spTree>
    <p:extLst>
      <p:ext uri="{BB962C8B-B14F-4D97-AF65-F5344CB8AC3E}">
        <p14:creationId xmlns:p14="http://schemas.microsoft.com/office/powerpoint/2010/main" val="11058018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307057-66C9-EA1A-B924-C269D7014803}"/>
              </a:ext>
            </a:extLst>
          </p:cNvPr>
          <p:cNvSpPr>
            <a:spLocks noGrp="1"/>
          </p:cNvSpPr>
          <p:nvPr>
            <p:ph type="title"/>
          </p:nvPr>
        </p:nvSpPr>
        <p:spPr/>
        <p:txBody>
          <a:bodyPr/>
          <a:lstStyle/>
          <a:p>
            <a:r>
              <a:rPr lang="en-US"/>
              <a:t>Click to edit Master title style</a:t>
            </a:r>
            <a:endParaRPr lang="ru-RU"/>
          </a:p>
        </p:txBody>
      </p:sp>
      <p:sp>
        <p:nvSpPr>
          <p:cNvPr id="3" name="Date Placeholder 2">
            <a:extLst>
              <a:ext uri="{FF2B5EF4-FFF2-40B4-BE49-F238E27FC236}">
                <a16:creationId xmlns:a16="http://schemas.microsoft.com/office/drawing/2014/main" id="{A37CE6B9-1E60-959C-6975-4E0FEAE743E9}"/>
              </a:ext>
            </a:extLst>
          </p:cNvPr>
          <p:cNvSpPr>
            <a:spLocks noGrp="1"/>
          </p:cNvSpPr>
          <p:nvPr>
            <p:ph type="dt" sz="half" idx="10"/>
          </p:nvPr>
        </p:nvSpPr>
        <p:spPr/>
        <p:txBody>
          <a:bodyPr/>
          <a:lstStyle/>
          <a:p>
            <a:fld id="{EFAF43B6-ABF9-4840-A339-241623A5D30A}" type="datetimeFigureOut">
              <a:rPr lang="ru-RU" smtClean="0"/>
              <a:t>29.04.2026</a:t>
            </a:fld>
            <a:endParaRPr lang="ru-RU"/>
          </a:p>
        </p:txBody>
      </p:sp>
      <p:sp>
        <p:nvSpPr>
          <p:cNvPr id="4" name="Footer Placeholder 3">
            <a:extLst>
              <a:ext uri="{FF2B5EF4-FFF2-40B4-BE49-F238E27FC236}">
                <a16:creationId xmlns:a16="http://schemas.microsoft.com/office/drawing/2014/main" id="{777C8C4C-6373-0AE0-6498-466344628B45}"/>
              </a:ext>
            </a:extLst>
          </p:cNvPr>
          <p:cNvSpPr>
            <a:spLocks noGrp="1"/>
          </p:cNvSpPr>
          <p:nvPr>
            <p:ph type="ftr" sz="quarter" idx="11"/>
          </p:nvPr>
        </p:nvSpPr>
        <p:spPr/>
        <p:txBody>
          <a:bodyPr/>
          <a:lstStyle/>
          <a:p>
            <a:endParaRPr lang="ru-RU"/>
          </a:p>
        </p:txBody>
      </p:sp>
      <p:sp>
        <p:nvSpPr>
          <p:cNvPr id="5" name="Slide Number Placeholder 4">
            <a:extLst>
              <a:ext uri="{FF2B5EF4-FFF2-40B4-BE49-F238E27FC236}">
                <a16:creationId xmlns:a16="http://schemas.microsoft.com/office/drawing/2014/main" id="{C588E754-8A49-AF03-757C-84544A3C64BC}"/>
              </a:ext>
            </a:extLst>
          </p:cNvPr>
          <p:cNvSpPr>
            <a:spLocks noGrp="1"/>
          </p:cNvSpPr>
          <p:nvPr>
            <p:ph type="sldNum" sz="quarter" idx="12"/>
          </p:nvPr>
        </p:nvSpPr>
        <p:spPr/>
        <p:txBody>
          <a:bodyPr/>
          <a:lstStyle/>
          <a:p>
            <a:fld id="{154854D1-7CA0-4FA8-856B-1EAB0DF6E1CD}" type="slidenum">
              <a:rPr lang="ru-RU" smtClean="0"/>
              <a:t>‹#›</a:t>
            </a:fld>
            <a:endParaRPr lang="ru-RU"/>
          </a:p>
        </p:txBody>
      </p:sp>
    </p:spTree>
    <p:extLst>
      <p:ext uri="{BB962C8B-B14F-4D97-AF65-F5344CB8AC3E}">
        <p14:creationId xmlns:p14="http://schemas.microsoft.com/office/powerpoint/2010/main" val="24110625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423AB9-833D-BE82-8E25-C44C6AB50DD5}"/>
              </a:ext>
            </a:extLst>
          </p:cNvPr>
          <p:cNvSpPr>
            <a:spLocks noGrp="1"/>
          </p:cNvSpPr>
          <p:nvPr>
            <p:ph type="dt" sz="half" idx="10"/>
          </p:nvPr>
        </p:nvSpPr>
        <p:spPr/>
        <p:txBody>
          <a:bodyPr/>
          <a:lstStyle/>
          <a:p>
            <a:fld id="{EFAF43B6-ABF9-4840-A339-241623A5D30A}" type="datetimeFigureOut">
              <a:rPr lang="ru-RU" smtClean="0"/>
              <a:t>29.04.2026</a:t>
            </a:fld>
            <a:endParaRPr lang="ru-RU"/>
          </a:p>
        </p:txBody>
      </p:sp>
      <p:sp>
        <p:nvSpPr>
          <p:cNvPr id="3" name="Footer Placeholder 2">
            <a:extLst>
              <a:ext uri="{FF2B5EF4-FFF2-40B4-BE49-F238E27FC236}">
                <a16:creationId xmlns:a16="http://schemas.microsoft.com/office/drawing/2014/main" id="{9FE09F1D-8A06-9671-4FA6-78F3038D7D82}"/>
              </a:ext>
            </a:extLst>
          </p:cNvPr>
          <p:cNvSpPr>
            <a:spLocks noGrp="1"/>
          </p:cNvSpPr>
          <p:nvPr>
            <p:ph type="ftr" sz="quarter" idx="11"/>
          </p:nvPr>
        </p:nvSpPr>
        <p:spPr/>
        <p:txBody>
          <a:bodyPr/>
          <a:lstStyle/>
          <a:p>
            <a:endParaRPr lang="ru-RU"/>
          </a:p>
        </p:txBody>
      </p:sp>
      <p:sp>
        <p:nvSpPr>
          <p:cNvPr id="4" name="Slide Number Placeholder 3">
            <a:extLst>
              <a:ext uri="{FF2B5EF4-FFF2-40B4-BE49-F238E27FC236}">
                <a16:creationId xmlns:a16="http://schemas.microsoft.com/office/drawing/2014/main" id="{F2083EE4-29A9-D71F-8EB8-0F40BBEEB29A}"/>
              </a:ext>
            </a:extLst>
          </p:cNvPr>
          <p:cNvSpPr>
            <a:spLocks noGrp="1"/>
          </p:cNvSpPr>
          <p:nvPr>
            <p:ph type="sldNum" sz="quarter" idx="12"/>
          </p:nvPr>
        </p:nvSpPr>
        <p:spPr/>
        <p:txBody>
          <a:bodyPr/>
          <a:lstStyle/>
          <a:p>
            <a:fld id="{154854D1-7CA0-4FA8-856B-1EAB0DF6E1CD}" type="slidenum">
              <a:rPr lang="ru-RU" smtClean="0"/>
              <a:t>‹#›</a:t>
            </a:fld>
            <a:endParaRPr lang="ru-RU"/>
          </a:p>
        </p:txBody>
      </p:sp>
    </p:spTree>
    <p:extLst>
      <p:ext uri="{BB962C8B-B14F-4D97-AF65-F5344CB8AC3E}">
        <p14:creationId xmlns:p14="http://schemas.microsoft.com/office/powerpoint/2010/main" val="1276980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2B28E-83DF-2988-D47A-24F3B192B7D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ru-RU"/>
          </a:p>
        </p:txBody>
      </p:sp>
      <p:sp>
        <p:nvSpPr>
          <p:cNvPr id="3" name="Content Placeholder 2">
            <a:extLst>
              <a:ext uri="{FF2B5EF4-FFF2-40B4-BE49-F238E27FC236}">
                <a16:creationId xmlns:a16="http://schemas.microsoft.com/office/drawing/2014/main" id="{18B035BC-4182-26B4-C358-1237B13E9B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Text Placeholder 3">
            <a:extLst>
              <a:ext uri="{FF2B5EF4-FFF2-40B4-BE49-F238E27FC236}">
                <a16:creationId xmlns:a16="http://schemas.microsoft.com/office/drawing/2014/main" id="{11952C05-B80A-2E25-B86E-2EF9A43A6F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07D096E-47FB-C09F-F494-48B724582A05}"/>
              </a:ext>
            </a:extLst>
          </p:cNvPr>
          <p:cNvSpPr>
            <a:spLocks noGrp="1"/>
          </p:cNvSpPr>
          <p:nvPr>
            <p:ph type="dt" sz="half" idx="10"/>
          </p:nvPr>
        </p:nvSpPr>
        <p:spPr/>
        <p:txBody>
          <a:bodyPr/>
          <a:lstStyle/>
          <a:p>
            <a:fld id="{EFAF43B6-ABF9-4840-A339-241623A5D30A}" type="datetimeFigureOut">
              <a:rPr lang="ru-RU" smtClean="0"/>
              <a:t>29.04.2026</a:t>
            </a:fld>
            <a:endParaRPr lang="ru-RU"/>
          </a:p>
        </p:txBody>
      </p:sp>
      <p:sp>
        <p:nvSpPr>
          <p:cNvPr id="6" name="Footer Placeholder 5">
            <a:extLst>
              <a:ext uri="{FF2B5EF4-FFF2-40B4-BE49-F238E27FC236}">
                <a16:creationId xmlns:a16="http://schemas.microsoft.com/office/drawing/2014/main" id="{C3BDBA2D-8C99-E88E-0FC6-D30B8EAA8029}"/>
              </a:ext>
            </a:extLst>
          </p:cNvPr>
          <p:cNvSpPr>
            <a:spLocks noGrp="1"/>
          </p:cNvSpPr>
          <p:nvPr>
            <p:ph type="ftr" sz="quarter" idx="11"/>
          </p:nvPr>
        </p:nvSpPr>
        <p:spPr/>
        <p:txBody>
          <a:bodyPr/>
          <a:lstStyle/>
          <a:p>
            <a:endParaRPr lang="ru-RU"/>
          </a:p>
        </p:txBody>
      </p:sp>
      <p:sp>
        <p:nvSpPr>
          <p:cNvPr id="7" name="Slide Number Placeholder 6">
            <a:extLst>
              <a:ext uri="{FF2B5EF4-FFF2-40B4-BE49-F238E27FC236}">
                <a16:creationId xmlns:a16="http://schemas.microsoft.com/office/drawing/2014/main" id="{DA017240-BF41-1627-2D28-B3381698D328}"/>
              </a:ext>
            </a:extLst>
          </p:cNvPr>
          <p:cNvSpPr>
            <a:spLocks noGrp="1"/>
          </p:cNvSpPr>
          <p:nvPr>
            <p:ph type="sldNum" sz="quarter" idx="12"/>
          </p:nvPr>
        </p:nvSpPr>
        <p:spPr/>
        <p:txBody>
          <a:bodyPr/>
          <a:lstStyle/>
          <a:p>
            <a:fld id="{154854D1-7CA0-4FA8-856B-1EAB0DF6E1CD}" type="slidenum">
              <a:rPr lang="ru-RU" smtClean="0"/>
              <a:t>‹#›</a:t>
            </a:fld>
            <a:endParaRPr lang="ru-RU"/>
          </a:p>
        </p:txBody>
      </p:sp>
    </p:spTree>
    <p:extLst>
      <p:ext uri="{BB962C8B-B14F-4D97-AF65-F5344CB8AC3E}">
        <p14:creationId xmlns:p14="http://schemas.microsoft.com/office/powerpoint/2010/main" val="3338311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6B24D5-9723-6036-94F6-88048228514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ru-RU"/>
          </a:p>
        </p:txBody>
      </p:sp>
      <p:sp>
        <p:nvSpPr>
          <p:cNvPr id="3" name="Picture Placeholder 2">
            <a:extLst>
              <a:ext uri="{FF2B5EF4-FFF2-40B4-BE49-F238E27FC236}">
                <a16:creationId xmlns:a16="http://schemas.microsoft.com/office/drawing/2014/main" id="{2D09D252-56B3-AE94-EC02-9CBDE3F627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Text Placeholder 3">
            <a:extLst>
              <a:ext uri="{FF2B5EF4-FFF2-40B4-BE49-F238E27FC236}">
                <a16:creationId xmlns:a16="http://schemas.microsoft.com/office/drawing/2014/main" id="{F3675184-4F75-98E9-3842-8D95864398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3AC820-0AD2-D365-6C3A-D601C9DBBC38}"/>
              </a:ext>
            </a:extLst>
          </p:cNvPr>
          <p:cNvSpPr>
            <a:spLocks noGrp="1"/>
          </p:cNvSpPr>
          <p:nvPr>
            <p:ph type="dt" sz="half" idx="10"/>
          </p:nvPr>
        </p:nvSpPr>
        <p:spPr/>
        <p:txBody>
          <a:bodyPr/>
          <a:lstStyle/>
          <a:p>
            <a:fld id="{EFAF43B6-ABF9-4840-A339-241623A5D30A}" type="datetimeFigureOut">
              <a:rPr lang="ru-RU" smtClean="0"/>
              <a:t>29.04.2026</a:t>
            </a:fld>
            <a:endParaRPr lang="ru-RU"/>
          </a:p>
        </p:txBody>
      </p:sp>
      <p:sp>
        <p:nvSpPr>
          <p:cNvPr id="6" name="Footer Placeholder 5">
            <a:extLst>
              <a:ext uri="{FF2B5EF4-FFF2-40B4-BE49-F238E27FC236}">
                <a16:creationId xmlns:a16="http://schemas.microsoft.com/office/drawing/2014/main" id="{DDF14CC2-13B5-D4D5-AC78-5783410E0E6B}"/>
              </a:ext>
            </a:extLst>
          </p:cNvPr>
          <p:cNvSpPr>
            <a:spLocks noGrp="1"/>
          </p:cNvSpPr>
          <p:nvPr>
            <p:ph type="ftr" sz="quarter" idx="11"/>
          </p:nvPr>
        </p:nvSpPr>
        <p:spPr/>
        <p:txBody>
          <a:bodyPr/>
          <a:lstStyle/>
          <a:p>
            <a:endParaRPr lang="ru-RU"/>
          </a:p>
        </p:txBody>
      </p:sp>
      <p:sp>
        <p:nvSpPr>
          <p:cNvPr id="7" name="Slide Number Placeholder 6">
            <a:extLst>
              <a:ext uri="{FF2B5EF4-FFF2-40B4-BE49-F238E27FC236}">
                <a16:creationId xmlns:a16="http://schemas.microsoft.com/office/drawing/2014/main" id="{D8ED1881-4839-C205-39F0-49BE1322D850}"/>
              </a:ext>
            </a:extLst>
          </p:cNvPr>
          <p:cNvSpPr>
            <a:spLocks noGrp="1"/>
          </p:cNvSpPr>
          <p:nvPr>
            <p:ph type="sldNum" sz="quarter" idx="12"/>
          </p:nvPr>
        </p:nvSpPr>
        <p:spPr/>
        <p:txBody>
          <a:bodyPr/>
          <a:lstStyle/>
          <a:p>
            <a:fld id="{154854D1-7CA0-4FA8-856B-1EAB0DF6E1CD}" type="slidenum">
              <a:rPr lang="ru-RU" smtClean="0"/>
              <a:t>‹#›</a:t>
            </a:fld>
            <a:endParaRPr lang="ru-RU"/>
          </a:p>
        </p:txBody>
      </p:sp>
    </p:spTree>
    <p:extLst>
      <p:ext uri="{BB962C8B-B14F-4D97-AF65-F5344CB8AC3E}">
        <p14:creationId xmlns:p14="http://schemas.microsoft.com/office/powerpoint/2010/main" val="442643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5433BD8-ECC4-CBC9-8407-515F4BC9BEE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ru-RU"/>
          </a:p>
        </p:txBody>
      </p:sp>
      <p:sp>
        <p:nvSpPr>
          <p:cNvPr id="3" name="Text Placeholder 2">
            <a:extLst>
              <a:ext uri="{FF2B5EF4-FFF2-40B4-BE49-F238E27FC236}">
                <a16:creationId xmlns:a16="http://schemas.microsoft.com/office/drawing/2014/main" id="{56A2EBBF-1A6C-6314-C5DB-E32EACFFC50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a:extLst>
              <a:ext uri="{FF2B5EF4-FFF2-40B4-BE49-F238E27FC236}">
                <a16:creationId xmlns:a16="http://schemas.microsoft.com/office/drawing/2014/main" id="{ECEE03C2-DEC7-2B28-F663-F4B47601D4C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AF43B6-ABF9-4840-A339-241623A5D30A}" type="datetimeFigureOut">
              <a:rPr lang="ru-RU" smtClean="0"/>
              <a:t>29.04.2026</a:t>
            </a:fld>
            <a:endParaRPr lang="ru-RU"/>
          </a:p>
        </p:txBody>
      </p:sp>
      <p:sp>
        <p:nvSpPr>
          <p:cNvPr id="5" name="Footer Placeholder 4">
            <a:extLst>
              <a:ext uri="{FF2B5EF4-FFF2-40B4-BE49-F238E27FC236}">
                <a16:creationId xmlns:a16="http://schemas.microsoft.com/office/drawing/2014/main" id="{66FEBE0E-46C7-8868-E0BE-85EDD89A56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a:extLst>
              <a:ext uri="{FF2B5EF4-FFF2-40B4-BE49-F238E27FC236}">
                <a16:creationId xmlns:a16="http://schemas.microsoft.com/office/drawing/2014/main" id="{5AE7E5CB-2941-93E3-EA3C-0EA49ED8764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4854D1-7CA0-4FA8-856B-1EAB0DF6E1CD}" type="slidenum">
              <a:rPr lang="ru-RU" smtClean="0"/>
              <a:t>‹#›</a:t>
            </a:fld>
            <a:endParaRPr lang="ru-RU"/>
          </a:p>
        </p:txBody>
      </p:sp>
    </p:spTree>
    <p:extLst>
      <p:ext uri="{BB962C8B-B14F-4D97-AF65-F5344CB8AC3E}">
        <p14:creationId xmlns:p14="http://schemas.microsoft.com/office/powerpoint/2010/main" val="36562026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0E8C3E9-1A48-1ACC-8EBB-ECD1E555A8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349" y="-235670"/>
            <a:ext cx="13630900" cy="7498894"/>
          </a:xfrm>
          <a:prstGeom prst="rect">
            <a:avLst/>
          </a:prstGeom>
        </p:spPr>
      </p:pic>
      <p:graphicFrame>
        <p:nvGraphicFramePr>
          <p:cNvPr id="8" name="Table 7">
            <a:extLst>
              <a:ext uri="{FF2B5EF4-FFF2-40B4-BE49-F238E27FC236}">
                <a16:creationId xmlns:a16="http://schemas.microsoft.com/office/drawing/2014/main" id="{AA903719-6BDA-BCD7-D1FD-1307A09FEE9E}"/>
              </a:ext>
            </a:extLst>
          </p:cNvPr>
          <p:cNvGraphicFramePr>
            <a:graphicFrameLocks noGrp="1"/>
          </p:cNvGraphicFramePr>
          <p:nvPr>
            <p:extLst>
              <p:ext uri="{D42A27DB-BD31-4B8C-83A1-F6EECF244321}">
                <p14:modId xmlns:p14="http://schemas.microsoft.com/office/powerpoint/2010/main" val="2705896888"/>
              </p:ext>
            </p:extLst>
          </p:nvPr>
        </p:nvGraphicFramePr>
        <p:xfrm>
          <a:off x="-3156145" y="0"/>
          <a:ext cx="2524550" cy="6857999"/>
        </p:xfrm>
        <a:graphic>
          <a:graphicData uri="http://schemas.openxmlformats.org/drawingml/2006/table">
            <a:tbl>
              <a:tblPr firstRow="1" bandRow="1">
                <a:tableStyleId>{5C22544A-7EE6-4342-B048-85BDC9FD1C3A}</a:tableStyleId>
              </a:tblPr>
              <a:tblGrid>
                <a:gridCol w="252455">
                  <a:extLst>
                    <a:ext uri="{9D8B030D-6E8A-4147-A177-3AD203B41FA5}">
                      <a16:colId xmlns:a16="http://schemas.microsoft.com/office/drawing/2014/main" val="500610076"/>
                    </a:ext>
                  </a:extLst>
                </a:gridCol>
                <a:gridCol w="252455">
                  <a:extLst>
                    <a:ext uri="{9D8B030D-6E8A-4147-A177-3AD203B41FA5}">
                      <a16:colId xmlns:a16="http://schemas.microsoft.com/office/drawing/2014/main" val="561407256"/>
                    </a:ext>
                  </a:extLst>
                </a:gridCol>
                <a:gridCol w="252455">
                  <a:extLst>
                    <a:ext uri="{9D8B030D-6E8A-4147-A177-3AD203B41FA5}">
                      <a16:colId xmlns:a16="http://schemas.microsoft.com/office/drawing/2014/main" val="3974583641"/>
                    </a:ext>
                  </a:extLst>
                </a:gridCol>
                <a:gridCol w="252455">
                  <a:extLst>
                    <a:ext uri="{9D8B030D-6E8A-4147-A177-3AD203B41FA5}">
                      <a16:colId xmlns:a16="http://schemas.microsoft.com/office/drawing/2014/main" val="1574489986"/>
                    </a:ext>
                  </a:extLst>
                </a:gridCol>
                <a:gridCol w="252455">
                  <a:extLst>
                    <a:ext uri="{9D8B030D-6E8A-4147-A177-3AD203B41FA5}">
                      <a16:colId xmlns:a16="http://schemas.microsoft.com/office/drawing/2014/main" val="4107555134"/>
                    </a:ext>
                  </a:extLst>
                </a:gridCol>
                <a:gridCol w="252455">
                  <a:extLst>
                    <a:ext uri="{9D8B030D-6E8A-4147-A177-3AD203B41FA5}">
                      <a16:colId xmlns:a16="http://schemas.microsoft.com/office/drawing/2014/main" val="166909336"/>
                    </a:ext>
                  </a:extLst>
                </a:gridCol>
                <a:gridCol w="252455">
                  <a:extLst>
                    <a:ext uri="{9D8B030D-6E8A-4147-A177-3AD203B41FA5}">
                      <a16:colId xmlns:a16="http://schemas.microsoft.com/office/drawing/2014/main" val="388241018"/>
                    </a:ext>
                  </a:extLst>
                </a:gridCol>
                <a:gridCol w="252455">
                  <a:extLst>
                    <a:ext uri="{9D8B030D-6E8A-4147-A177-3AD203B41FA5}">
                      <a16:colId xmlns:a16="http://schemas.microsoft.com/office/drawing/2014/main" val="4091073245"/>
                    </a:ext>
                  </a:extLst>
                </a:gridCol>
                <a:gridCol w="252455">
                  <a:extLst>
                    <a:ext uri="{9D8B030D-6E8A-4147-A177-3AD203B41FA5}">
                      <a16:colId xmlns:a16="http://schemas.microsoft.com/office/drawing/2014/main" val="319277107"/>
                    </a:ext>
                  </a:extLst>
                </a:gridCol>
                <a:gridCol w="252455">
                  <a:extLst>
                    <a:ext uri="{9D8B030D-6E8A-4147-A177-3AD203B41FA5}">
                      <a16:colId xmlns:a16="http://schemas.microsoft.com/office/drawing/2014/main" val="1814185358"/>
                    </a:ext>
                  </a:extLst>
                </a:gridCol>
              </a:tblGrid>
              <a:tr h="6857999">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5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4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3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2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10196"/>
                      </a:srgbClr>
                    </a:solidFill>
                  </a:tcPr>
                </a:tc>
                <a:extLst>
                  <a:ext uri="{0D108BD9-81ED-4DB2-BD59-A6C34878D82A}">
                    <a16:rowId xmlns:a16="http://schemas.microsoft.com/office/drawing/2014/main" val="2164118966"/>
                  </a:ext>
                </a:extLst>
              </a:tr>
            </a:tbl>
          </a:graphicData>
        </a:graphic>
      </p:graphicFrame>
    </p:spTree>
    <p:extLst>
      <p:ext uri="{BB962C8B-B14F-4D97-AF65-F5344CB8AC3E}">
        <p14:creationId xmlns:p14="http://schemas.microsoft.com/office/powerpoint/2010/main" val="24529232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BA23A-EA1A-2580-4CFA-F692C867AAB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487856EA-B084-5E1F-4103-C07CBA8E37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19" y="0"/>
            <a:ext cx="12209019" cy="6858000"/>
          </a:xfrm>
          <a:prstGeom prst="rect">
            <a:avLst/>
          </a:prstGeom>
        </p:spPr>
      </p:pic>
      <p:graphicFrame>
        <p:nvGraphicFramePr>
          <p:cNvPr id="2" name="Table 1">
            <a:extLst>
              <a:ext uri="{FF2B5EF4-FFF2-40B4-BE49-F238E27FC236}">
                <a16:creationId xmlns:a16="http://schemas.microsoft.com/office/drawing/2014/main" id="{28562B1B-EC85-E265-BA22-64C828388AF8}"/>
              </a:ext>
            </a:extLst>
          </p:cNvPr>
          <p:cNvGraphicFramePr>
            <a:graphicFrameLocks noGrp="1"/>
          </p:cNvGraphicFramePr>
          <p:nvPr>
            <p:extLst>
              <p:ext uri="{D42A27DB-BD31-4B8C-83A1-F6EECF244321}">
                <p14:modId xmlns:p14="http://schemas.microsoft.com/office/powerpoint/2010/main" val="1385335705"/>
              </p:ext>
            </p:extLst>
          </p:nvPr>
        </p:nvGraphicFramePr>
        <p:xfrm>
          <a:off x="-17019" y="-1"/>
          <a:ext cx="8124070" cy="6857999"/>
        </p:xfrm>
        <a:graphic>
          <a:graphicData uri="http://schemas.openxmlformats.org/drawingml/2006/table">
            <a:tbl>
              <a:tblPr firstRow="1" bandRow="1">
                <a:tableStyleId>{5C22544A-7EE6-4342-B048-85BDC9FD1C3A}</a:tableStyleId>
              </a:tblPr>
              <a:tblGrid>
                <a:gridCol w="812407">
                  <a:extLst>
                    <a:ext uri="{9D8B030D-6E8A-4147-A177-3AD203B41FA5}">
                      <a16:colId xmlns:a16="http://schemas.microsoft.com/office/drawing/2014/main" val="500610076"/>
                    </a:ext>
                  </a:extLst>
                </a:gridCol>
                <a:gridCol w="812407">
                  <a:extLst>
                    <a:ext uri="{9D8B030D-6E8A-4147-A177-3AD203B41FA5}">
                      <a16:colId xmlns:a16="http://schemas.microsoft.com/office/drawing/2014/main" val="561407256"/>
                    </a:ext>
                  </a:extLst>
                </a:gridCol>
                <a:gridCol w="812407">
                  <a:extLst>
                    <a:ext uri="{9D8B030D-6E8A-4147-A177-3AD203B41FA5}">
                      <a16:colId xmlns:a16="http://schemas.microsoft.com/office/drawing/2014/main" val="3974583641"/>
                    </a:ext>
                  </a:extLst>
                </a:gridCol>
                <a:gridCol w="812407">
                  <a:extLst>
                    <a:ext uri="{9D8B030D-6E8A-4147-A177-3AD203B41FA5}">
                      <a16:colId xmlns:a16="http://schemas.microsoft.com/office/drawing/2014/main" val="1574489986"/>
                    </a:ext>
                  </a:extLst>
                </a:gridCol>
                <a:gridCol w="812407">
                  <a:extLst>
                    <a:ext uri="{9D8B030D-6E8A-4147-A177-3AD203B41FA5}">
                      <a16:colId xmlns:a16="http://schemas.microsoft.com/office/drawing/2014/main" val="4107555134"/>
                    </a:ext>
                  </a:extLst>
                </a:gridCol>
                <a:gridCol w="812407">
                  <a:extLst>
                    <a:ext uri="{9D8B030D-6E8A-4147-A177-3AD203B41FA5}">
                      <a16:colId xmlns:a16="http://schemas.microsoft.com/office/drawing/2014/main" val="166909336"/>
                    </a:ext>
                  </a:extLst>
                </a:gridCol>
                <a:gridCol w="812407">
                  <a:extLst>
                    <a:ext uri="{9D8B030D-6E8A-4147-A177-3AD203B41FA5}">
                      <a16:colId xmlns:a16="http://schemas.microsoft.com/office/drawing/2014/main" val="388241018"/>
                    </a:ext>
                  </a:extLst>
                </a:gridCol>
                <a:gridCol w="812407">
                  <a:extLst>
                    <a:ext uri="{9D8B030D-6E8A-4147-A177-3AD203B41FA5}">
                      <a16:colId xmlns:a16="http://schemas.microsoft.com/office/drawing/2014/main" val="4091073245"/>
                    </a:ext>
                  </a:extLst>
                </a:gridCol>
                <a:gridCol w="812407">
                  <a:extLst>
                    <a:ext uri="{9D8B030D-6E8A-4147-A177-3AD203B41FA5}">
                      <a16:colId xmlns:a16="http://schemas.microsoft.com/office/drawing/2014/main" val="319277107"/>
                    </a:ext>
                  </a:extLst>
                </a:gridCol>
                <a:gridCol w="812407">
                  <a:extLst>
                    <a:ext uri="{9D8B030D-6E8A-4147-A177-3AD203B41FA5}">
                      <a16:colId xmlns:a16="http://schemas.microsoft.com/office/drawing/2014/main" val="1814185358"/>
                    </a:ext>
                  </a:extLst>
                </a:gridCol>
              </a:tblGrid>
              <a:tr h="6857999">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5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4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3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2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10196"/>
                      </a:srgbClr>
                    </a:solidFill>
                  </a:tcPr>
                </a:tc>
                <a:extLst>
                  <a:ext uri="{0D108BD9-81ED-4DB2-BD59-A6C34878D82A}">
                    <a16:rowId xmlns:a16="http://schemas.microsoft.com/office/drawing/2014/main" val="2164118966"/>
                  </a:ext>
                </a:extLst>
              </a:tr>
            </a:tbl>
          </a:graphicData>
        </a:graphic>
      </p:graphicFrame>
      <p:sp>
        <p:nvSpPr>
          <p:cNvPr id="3" name="TextBox 2">
            <a:extLst>
              <a:ext uri="{FF2B5EF4-FFF2-40B4-BE49-F238E27FC236}">
                <a16:creationId xmlns:a16="http://schemas.microsoft.com/office/drawing/2014/main" id="{BEDF590C-A8ED-ECB6-24A0-4361114C44E2}"/>
              </a:ext>
            </a:extLst>
          </p:cNvPr>
          <p:cNvSpPr txBox="1"/>
          <p:nvPr/>
        </p:nvSpPr>
        <p:spPr>
          <a:xfrm>
            <a:off x="688156" y="916757"/>
            <a:ext cx="4901938" cy="1200329"/>
          </a:xfrm>
          <a:prstGeom prst="rect">
            <a:avLst/>
          </a:prstGeom>
          <a:noFill/>
        </p:spPr>
        <p:txBody>
          <a:bodyPr wrap="square" rtlCol="0">
            <a:spAutoFit/>
          </a:bodyPr>
          <a:lstStyle/>
          <a:p>
            <a:r>
              <a:rPr lang="ms-MY" sz="3600" b="1" dirty="0">
                <a:solidFill>
                  <a:srgbClr val="FFC000"/>
                </a:solidFill>
                <a:latin typeface="Agency FB" panose="020B0503020202020204" pitchFamily="34" charset="0"/>
              </a:rPr>
              <a:t>Amir Temur markazlashgan davlat tuzish yo‘lida</a:t>
            </a:r>
            <a:endParaRPr lang="ru-RU" sz="3600" b="1" dirty="0">
              <a:solidFill>
                <a:srgbClr val="FFC000"/>
              </a:solidFill>
            </a:endParaRPr>
          </a:p>
        </p:txBody>
      </p:sp>
      <p:sp>
        <p:nvSpPr>
          <p:cNvPr id="4" name="TextBox 3">
            <a:extLst>
              <a:ext uri="{FF2B5EF4-FFF2-40B4-BE49-F238E27FC236}">
                <a16:creationId xmlns:a16="http://schemas.microsoft.com/office/drawing/2014/main" id="{BCFEEAF9-5A01-9879-C62E-12B4A5D3AD7D}"/>
              </a:ext>
            </a:extLst>
          </p:cNvPr>
          <p:cNvSpPr txBox="1"/>
          <p:nvPr/>
        </p:nvSpPr>
        <p:spPr>
          <a:xfrm>
            <a:off x="688156" y="3033843"/>
            <a:ext cx="5203597" cy="1446550"/>
          </a:xfrm>
          <a:prstGeom prst="rect">
            <a:avLst/>
          </a:prstGeom>
          <a:noFill/>
        </p:spPr>
        <p:txBody>
          <a:bodyPr wrap="square" rtlCol="0">
            <a:spAutoFit/>
          </a:bodyPr>
          <a:lstStyle/>
          <a:p>
            <a:pPr algn="ctr"/>
            <a:r>
              <a:rPr lang="ms-MY" sz="2800" dirty="0">
                <a:solidFill>
                  <a:schemeClr val="accent4">
                    <a:lumMod val="40000"/>
                    <a:lumOff val="60000"/>
                  </a:schemeClr>
                </a:solidFill>
                <a:latin typeface="Forte" panose="03060902040502070203" pitchFamily="66" charset="0"/>
              </a:rPr>
              <a:t>Reja:</a:t>
            </a:r>
          </a:p>
          <a:p>
            <a:r>
              <a:rPr lang="ms-MY" sz="2000" dirty="0">
                <a:solidFill>
                  <a:schemeClr val="accent4">
                    <a:lumMod val="40000"/>
                    <a:lumOff val="60000"/>
                  </a:schemeClr>
                </a:solidFill>
                <a:latin typeface="Forte" panose="03060902040502070203" pitchFamily="66" charset="0"/>
              </a:rPr>
              <a:t>• Chegaralarning mustahkamlanishi. </a:t>
            </a:r>
          </a:p>
          <a:p>
            <a:r>
              <a:rPr lang="ms-MY" sz="2000" dirty="0">
                <a:solidFill>
                  <a:schemeClr val="accent4">
                    <a:lumMod val="40000"/>
                    <a:lumOff val="60000"/>
                  </a:schemeClr>
                </a:solidFill>
                <a:latin typeface="Forte" panose="03060902040502070203" pitchFamily="66" charset="0"/>
              </a:rPr>
              <a:t>• Mo‘g‘uliston va Xorazmga yurishlar. </a:t>
            </a:r>
          </a:p>
          <a:p>
            <a:r>
              <a:rPr lang="ms-MY" sz="2000" dirty="0">
                <a:solidFill>
                  <a:schemeClr val="accent4">
                    <a:lumMod val="40000"/>
                    <a:lumOff val="60000"/>
                  </a:schemeClr>
                </a:solidFill>
                <a:latin typeface="Forte" panose="03060902040502070203" pitchFamily="66" charset="0"/>
              </a:rPr>
              <a:t>• Xuroson va Eronning egallanishi.</a:t>
            </a:r>
            <a:endParaRPr lang="ru-RU" sz="2000" dirty="0">
              <a:solidFill>
                <a:schemeClr val="accent4">
                  <a:lumMod val="40000"/>
                  <a:lumOff val="60000"/>
                </a:schemeClr>
              </a:solidFill>
            </a:endParaRPr>
          </a:p>
        </p:txBody>
      </p:sp>
      <p:graphicFrame>
        <p:nvGraphicFramePr>
          <p:cNvPr id="5" name="Table 4">
            <a:extLst>
              <a:ext uri="{FF2B5EF4-FFF2-40B4-BE49-F238E27FC236}">
                <a16:creationId xmlns:a16="http://schemas.microsoft.com/office/drawing/2014/main" id="{27CE806D-DC4B-0F06-B45F-740D03381C7A}"/>
              </a:ext>
            </a:extLst>
          </p:cNvPr>
          <p:cNvGraphicFramePr>
            <a:graphicFrameLocks noGrp="1"/>
          </p:cNvGraphicFramePr>
          <p:nvPr>
            <p:extLst>
              <p:ext uri="{D42A27DB-BD31-4B8C-83A1-F6EECF244321}">
                <p14:modId xmlns:p14="http://schemas.microsoft.com/office/powerpoint/2010/main" val="402087019"/>
              </p:ext>
            </p:extLst>
          </p:nvPr>
        </p:nvGraphicFramePr>
        <p:xfrm>
          <a:off x="12458699" y="-2"/>
          <a:ext cx="2191760" cy="6857999"/>
        </p:xfrm>
        <a:graphic>
          <a:graphicData uri="http://schemas.openxmlformats.org/drawingml/2006/table">
            <a:tbl>
              <a:tblPr firstRow="1" bandRow="1">
                <a:tableStyleId>{5C22544A-7EE6-4342-B048-85BDC9FD1C3A}</a:tableStyleId>
              </a:tblPr>
              <a:tblGrid>
                <a:gridCol w="219176">
                  <a:extLst>
                    <a:ext uri="{9D8B030D-6E8A-4147-A177-3AD203B41FA5}">
                      <a16:colId xmlns:a16="http://schemas.microsoft.com/office/drawing/2014/main" val="500610076"/>
                    </a:ext>
                  </a:extLst>
                </a:gridCol>
                <a:gridCol w="219176">
                  <a:extLst>
                    <a:ext uri="{9D8B030D-6E8A-4147-A177-3AD203B41FA5}">
                      <a16:colId xmlns:a16="http://schemas.microsoft.com/office/drawing/2014/main" val="561407256"/>
                    </a:ext>
                  </a:extLst>
                </a:gridCol>
                <a:gridCol w="219176">
                  <a:extLst>
                    <a:ext uri="{9D8B030D-6E8A-4147-A177-3AD203B41FA5}">
                      <a16:colId xmlns:a16="http://schemas.microsoft.com/office/drawing/2014/main" val="3974583641"/>
                    </a:ext>
                  </a:extLst>
                </a:gridCol>
                <a:gridCol w="219176">
                  <a:extLst>
                    <a:ext uri="{9D8B030D-6E8A-4147-A177-3AD203B41FA5}">
                      <a16:colId xmlns:a16="http://schemas.microsoft.com/office/drawing/2014/main" val="1574489986"/>
                    </a:ext>
                  </a:extLst>
                </a:gridCol>
                <a:gridCol w="219176">
                  <a:extLst>
                    <a:ext uri="{9D8B030D-6E8A-4147-A177-3AD203B41FA5}">
                      <a16:colId xmlns:a16="http://schemas.microsoft.com/office/drawing/2014/main" val="4107555134"/>
                    </a:ext>
                  </a:extLst>
                </a:gridCol>
                <a:gridCol w="219176">
                  <a:extLst>
                    <a:ext uri="{9D8B030D-6E8A-4147-A177-3AD203B41FA5}">
                      <a16:colId xmlns:a16="http://schemas.microsoft.com/office/drawing/2014/main" val="166909336"/>
                    </a:ext>
                  </a:extLst>
                </a:gridCol>
                <a:gridCol w="219176">
                  <a:extLst>
                    <a:ext uri="{9D8B030D-6E8A-4147-A177-3AD203B41FA5}">
                      <a16:colId xmlns:a16="http://schemas.microsoft.com/office/drawing/2014/main" val="388241018"/>
                    </a:ext>
                  </a:extLst>
                </a:gridCol>
                <a:gridCol w="219176">
                  <a:extLst>
                    <a:ext uri="{9D8B030D-6E8A-4147-A177-3AD203B41FA5}">
                      <a16:colId xmlns:a16="http://schemas.microsoft.com/office/drawing/2014/main" val="4091073245"/>
                    </a:ext>
                  </a:extLst>
                </a:gridCol>
                <a:gridCol w="219176">
                  <a:extLst>
                    <a:ext uri="{9D8B030D-6E8A-4147-A177-3AD203B41FA5}">
                      <a16:colId xmlns:a16="http://schemas.microsoft.com/office/drawing/2014/main" val="319277107"/>
                    </a:ext>
                  </a:extLst>
                </a:gridCol>
                <a:gridCol w="219176">
                  <a:extLst>
                    <a:ext uri="{9D8B030D-6E8A-4147-A177-3AD203B41FA5}">
                      <a16:colId xmlns:a16="http://schemas.microsoft.com/office/drawing/2014/main" val="1814185358"/>
                    </a:ext>
                  </a:extLst>
                </a:gridCol>
              </a:tblGrid>
              <a:tr h="6857999">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1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2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3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4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5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extLst>
                  <a:ext uri="{0D108BD9-81ED-4DB2-BD59-A6C34878D82A}">
                    <a16:rowId xmlns:a16="http://schemas.microsoft.com/office/drawing/2014/main" val="2164118966"/>
                  </a:ext>
                </a:extLst>
              </a:tr>
            </a:tbl>
          </a:graphicData>
        </a:graphic>
      </p:graphicFrame>
      <p:pic>
        <p:nvPicPr>
          <p:cNvPr id="8" name="Picture 7">
            <a:extLst>
              <a:ext uri="{FF2B5EF4-FFF2-40B4-BE49-F238E27FC236}">
                <a16:creationId xmlns:a16="http://schemas.microsoft.com/office/drawing/2014/main" id="{73CACE66-3FD9-0C44-CE9E-4F506BC076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19" y="-6858000"/>
            <a:ext cx="12209019" cy="6857997"/>
          </a:xfrm>
          <a:prstGeom prst="rect">
            <a:avLst/>
          </a:prstGeom>
        </p:spPr>
      </p:pic>
    </p:spTree>
    <p:extLst>
      <p:ext uri="{BB962C8B-B14F-4D97-AF65-F5344CB8AC3E}">
        <p14:creationId xmlns:p14="http://schemas.microsoft.com/office/powerpoint/2010/main" val="5919731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B5FD07-0B5B-F253-895C-6E944C99E312}"/>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FF856E41-3352-F4AE-E281-61EF404A27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7995"/>
            <a:ext cx="12209019" cy="6858000"/>
          </a:xfrm>
          <a:prstGeom prst="rect">
            <a:avLst/>
          </a:prstGeom>
        </p:spPr>
      </p:pic>
      <p:graphicFrame>
        <p:nvGraphicFramePr>
          <p:cNvPr id="2" name="Table 1">
            <a:extLst>
              <a:ext uri="{FF2B5EF4-FFF2-40B4-BE49-F238E27FC236}">
                <a16:creationId xmlns:a16="http://schemas.microsoft.com/office/drawing/2014/main" id="{F82B2B6A-DF69-9332-0400-2E2AF02758F3}"/>
              </a:ext>
            </a:extLst>
          </p:cNvPr>
          <p:cNvGraphicFramePr>
            <a:graphicFrameLocks noGrp="1"/>
          </p:cNvGraphicFramePr>
          <p:nvPr>
            <p:extLst>
              <p:ext uri="{D42A27DB-BD31-4B8C-83A1-F6EECF244321}">
                <p14:modId xmlns:p14="http://schemas.microsoft.com/office/powerpoint/2010/main" val="1702327672"/>
              </p:ext>
            </p:extLst>
          </p:nvPr>
        </p:nvGraphicFramePr>
        <p:xfrm>
          <a:off x="-2397551" y="1"/>
          <a:ext cx="2082800" cy="6857999"/>
        </p:xfrm>
        <a:graphic>
          <a:graphicData uri="http://schemas.openxmlformats.org/drawingml/2006/table">
            <a:tbl>
              <a:tblPr firstRow="1" bandRow="1">
                <a:tableStyleId>{5C22544A-7EE6-4342-B048-85BDC9FD1C3A}</a:tableStyleId>
              </a:tblPr>
              <a:tblGrid>
                <a:gridCol w="208280">
                  <a:extLst>
                    <a:ext uri="{9D8B030D-6E8A-4147-A177-3AD203B41FA5}">
                      <a16:colId xmlns:a16="http://schemas.microsoft.com/office/drawing/2014/main" val="500610076"/>
                    </a:ext>
                  </a:extLst>
                </a:gridCol>
                <a:gridCol w="208280">
                  <a:extLst>
                    <a:ext uri="{9D8B030D-6E8A-4147-A177-3AD203B41FA5}">
                      <a16:colId xmlns:a16="http://schemas.microsoft.com/office/drawing/2014/main" val="561407256"/>
                    </a:ext>
                  </a:extLst>
                </a:gridCol>
                <a:gridCol w="208280">
                  <a:extLst>
                    <a:ext uri="{9D8B030D-6E8A-4147-A177-3AD203B41FA5}">
                      <a16:colId xmlns:a16="http://schemas.microsoft.com/office/drawing/2014/main" val="3974583641"/>
                    </a:ext>
                  </a:extLst>
                </a:gridCol>
                <a:gridCol w="208280">
                  <a:extLst>
                    <a:ext uri="{9D8B030D-6E8A-4147-A177-3AD203B41FA5}">
                      <a16:colId xmlns:a16="http://schemas.microsoft.com/office/drawing/2014/main" val="1574489986"/>
                    </a:ext>
                  </a:extLst>
                </a:gridCol>
                <a:gridCol w="208280">
                  <a:extLst>
                    <a:ext uri="{9D8B030D-6E8A-4147-A177-3AD203B41FA5}">
                      <a16:colId xmlns:a16="http://schemas.microsoft.com/office/drawing/2014/main" val="4107555134"/>
                    </a:ext>
                  </a:extLst>
                </a:gridCol>
                <a:gridCol w="208280">
                  <a:extLst>
                    <a:ext uri="{9D8B030D-6E8A-4147-A177-3AD203B41FA5}">
                      <a16:colId xmlns:a16="http://schemas.microsoft.com/office/drawing/2014/main" val="166909336"/>
                    </a:ext>
                  </a:extLst>
                </a:gridCol>
                <a:gridCol w="208280">
                  <a:extLst>
                    <a:ext uri="{9D8B030D-6E8A-4147-A177-3AD203B41FA5}">
                      <a16:colId xmlns:a16="http://schemas.microsoft.com/office/drawing/2014/main" val="388241018"/>
                    </a:ext>
                  </a:extLst>
                </a:gridCol>
                <a:gridCol w="208280">
                  <a:extLst>
                    <a:ext uri="{9D8B030D-6E8A-4147-A177-3AD203B41FA5}">
                      <a16:colId xmlns:a16="http://schemas.microsoft.com/office/drawing/2014/main" val="4091073245"/>
                    </a:ext>
                  </a:extLst>
                </a:gridCol>
                <a:gridCol w="208280">
                  <a:extLst>
                    <a:ext uri="{9D8B030D-6E8A-4147-A177-3AD203B41FA5}">
                      <a16:colId xmlns:a16="http://schemas.microsoft.com/office/drawing/2014/main" val="319277107"/>
                    </a:ext>
                  </a:extLst>
                </a:gridCol>
                <a:gridCol w="208280">
                  <a:extLst>
                    <a:ext uri="{9D8B030D-6E8A-4147-A177-3AD203B41FA5}">
                      <a16:colId xmlns:a16="http://schemas.microsoft.com/office/drawing/2014/main" val="1814185358"/>
                    </a:ext>
                  </a:extLst>
                </a:gridCol>
              </a:tblGrid>
              <a:tr h="6857999">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5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4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3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2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10196"/>
                      </a:srgbClr>
                    </a:solidFill>
                  </a:tcPr>
                </a:tc>
                <a:extLst>
                  <a:ext uri="{0D108BD9-81ED-4DB2-BD59-A6C34878D82A}">
                    <a16:rowId xmlns:a16="http://schemas.microsoft.com/office/drawing/2014/main" val="2164118966"/>
                  </a:ext>
                </a:extLst>
              </a:tr>
            </a:tbl>
          </a:graphicData>
        </a:graphic>
      </p:graphicFrame>
      <p:pic>
        <p:nvPicPr>
          <p:cNvPr id="5" name="Picture 4">
            <a:extLst>
              <a:ext uri="{FF2B5EF4-FFF2-40B4-BE49-F238E27FC236}">
                <a16:creationId xmlns:a16="http://schemas.microsoft.com/office/drawing/2014/main" id="{8E78D548-A7D6-FB08-5A07-BCCFE99F95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
            <a:ext cx="11227943" cy="6857997"/>
          </a:xfrm>
          <a:prstGeom prst="rect">
            <a:avLst/>
          </a:prstGeom>
        </p:spPr>
      </p:pic>
      <p:graphicFrame>
        <p:nvGraphicFramePr>
          <p:cNvPr id="6" name="Table 5">
            <a:extLst>
              <a:ext uri="{FF2B5EF4-FFF2-40B4-BE49-F238E27FC236}">
                <a16:creationId xmlns:a16="http://schemas.microsoft.com/office/drawing/2014/main" id="{D0DC194A-A040-4EC3-EA1A-F97B8FF8478D}"/>
              </a:ext>
            </a:extLst>
          </p:cNvPr>
          <p:cNvGraphicFramePr>
            <a:graphicFrameLocks noGrp="1"/>
          </p:cNvGraphicFramePr>
          <p:nvPr>
            <p:extLst>
              <p:ext uri="{D42A27DB-BD31-4B8C-83A1-F6EECF244321}">
                <p14:modId xmlns:p14="http://schemas.microsoft.com/office/powerpoint/2010/main" val="3656481441"/>
              </p:ext>
            </p:extLst>
          </p:nvPr>
        </p:nvGraphicFramePr>
        <p:xfrm>
          <a:off x="2592371" y="1"/>
          <a:ext cx="9616660" cy="6857999"/>
        </p:xfrm>
        <a:graphic>
          <a:graphicData uri="http://schemas.openxmlformats.org/drawingml/2006/table">
            <a:tbl>
              <a:tblPr firstRow="1" bandRow="1">
                <a:tableStyleId>{5C22544A-7EE6-4342-B048-85BDC9FD1C3A}</a:tableStyleId>
              </a:tblPr>
              <a:tblGrid>
                <a:gridCol w="961666">
                  <a:extLst>
                    <a:ext uri="{9D8B030D-6E8A-4147-A177-3AD203B41FA5}">
                      <a16:colId xmlns:a16="http://schemas.microsoft.com/office/drawing/2014/main" val="500610076"/>
                    </a:ext>
                  </a:extLst>
                </a:gridCol>
                <a:gridCol w="961666">
                  <a:extLst>
                    <a:ext uri="{9D8B030D-6E8A-4147-A177-3AD203B41FA5}">
                      <a16:colId xmlns:a16="http://schemas.microsoft.com/office/drawing/2014/main" val="561407256"/>
                    </a:ext>
                  </a:extLst>
                </a:gridCol>
                <a:gridCol w="961666">
                  <a:extLst>
                    <a:ext uri="{9D8B030D-6E8A-4147-A177-3AD203B41FA5}">
                      <a16:colId xmlns:a16="http://schemas.microsoft.com/office/drawing/2014/main" val="3974583641"/>
                    </a:ext>
                  </a:extLst>
                </a:gridCol>
                <a:gridCol w="961666">
                  <a:extLst>
                    <a:ext uri="{9D8B030D-6E8A-4147-A177-3AD203B41FA5}">
                      <a16:colId xmlns:a16="http://schemas.microsoft.com/office/drawing/2014/main" val="1574489986"/>
                    </a:ext>
                  </a:extLst>
                </a:gridCol>
                <a:gridCol w="961666">
                  <a:extLst>
                    <a:ext uri="{9D8B030D-6E8A-4147-A177-3AD203B41FA5}">
                      <a16:colId xmlns:a16="http://schemas.microsoft.com/office/drawing/2014/main" val="4107555134"/>
                    </a:ext>
                  </a:extLst>
                </a:gridCol>
                <a:gridCol w="961666">
                  <a:extLst>
                    <a:ext uri="{9D8B030D-6E8A-4147-A177-3AD203B41FA5}">
                      <a16:colId xmlns:a16="http://schemas.microsoft.com/office/drawing/2014/main" val="166909336"/>
                    </a:ext>
                  </a:extLst>
                </a:gridCol>
                <a:gridCol w="961666">
                  <a:extLst>
                    <a:ext uri="{9D8B030D-6E8A-4147-A177-3AD203B41FA5}">
                      <a16:colId xmlns:a16="http://schemas.microsoft.com/office/drawing/2014/main" val="388241018"/>
                    </a:ext>
                  </a:extLst>
                </a:gridCol>
                <a:gridCol w="961666">
                  <a:extLst>
                    <a:ext uri="{9D8B030D-6E8A-4147-A177-3AD203B41FA5}">
                      <a16:colId xmlns:a16="http://schemas.microsoft.com/office/drawing/2014/main" val="4091073245"/>
                    </a:ext>
                  </a:extLst>
                </a:gridCol>
                <a:gridCol w="961666">
                  <a:extLst>
                    <a:ext uri="{9D8B030D-6E8A-4147-A177-3AD203B41FA5}">
                      <a16:colId xmlns:a16="http://schemas.microsoft.com/office/drawing/2014/main" val="319277107"/>
                    </a:ext>
                  </a:extLst>
                </a:gridCol>
                <a:gridCol w="961666">
                  <a:extLst>
                    <a:ext uri="{9D8B030D-6E8A-4147-A177-3AD203B41FA5}">
                      <a16:colId xmlns:a16="http://schemas.microsoft.com/office/drawing/2014/main" val="1814185358"/>
                    </a:ext>
                  </a:extLst>
                </a:gridCol>
              </a:tblGrid>
              <a:tr h="6857999">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1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2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3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4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5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extLst>
                  <a:ext uri="{0D108BD9-81ED-4DB2-BD59-A6C34878D82A}">
                    <a16:rowId xmlns:a16="http://schemas.microsoft.com/office/drawing/2014/main" val="2164118966"/>
                  </a:ext>
                </a:extLst>
              </a:tr>
            </a:tbl>
          </a:graphicData>
        </a:graphic>
      </p:graphicFrame>
      <p:sp>
        <p:nvSpPr>
          <p:cNvPr id="8" name="TextBox 7">
            <a:extLst>
              <a:ext uri="{FF2B5EF4-FFF2-40B4-BE49-F238E27FC236}">
                <a16:creationId xmlns:a16="http://schemas.microsoft.com/office/drawing/2014/main" id="{96CF415F-1FAA-872A-7E09-1D759E0C6D3A}"/>
              </a:ext>
            </a:extLst>
          </p:cNvPr>
          <p:cNvSpPr txBox="1"/>
          <p:nvPr/>
        </p:nvSpPr>
        <p:spPr>
          <a:xfrm>
            <a:off x="6278251" y="458952"/>
            <a:ext cx="5533533" cy="6124754"/>
          </a:xfrm>
          <a:prstGeom prst="rect">
            <a:avLst/>
          </a:prstGeom>
          <a:noFill/>
        </p:spPr>
        <p:txBody>
          <a:bodyPr wrap="square" rtlCol="0">
            <a:spAutoFit/>
          </a:bodyPr>
          <a:lstStyle/>
          <a:p>
            <a:pPr algn="ctr">
              <a:lnSpc>
                <a:spcPct val="200000"/>
              </a:lnSpc>
            </a:pPr>
            <a:r>
              <a:rPr lang="ms-MY" sz="2800" b="1" dirty="0">
                <a:solidFill>
                  <a:srgbClr val="FFC000"/>
                </a:solidFill>
                <a:latin typeface="Agency FB" panose="020B0503020202020204" pitchFamily="34" charset="0"/>
              </a:rPr>
              <a:t>Chegaralarning mustahkamlanishi </a:t>
            </a:r>
          </a:p>
          <a:p>
            <a:pPr algn="just"/>
            <a:r>
              <a:rPr lang="ms-MY" sz="2800" b="1" dirty="0">
                <a:solidFill>
                  <a:schemeClr val="accent4">
                    <a:lumMod val="40000"/>
                    <a:lumOff val="60000"/>
                  </a:schemeClr>
                </a:solidFill>
                <a:latin typeface="+mj-lt"/>
              </a:rPr>
              <a:t>XIV</a:t>
            </a:r>
            <a:r>
              <a:rPr lang="ms-MY" sz="1600" dirty="0">
                <a:solidFill>
                  <a:schemeClr val="accent4">
                    <a:lumMod val="40000"/>
                    <a:lumOff val="60000"/>
                  </a:schemeClr>
                </a:solidFill>
                <a:latin typeface="Forte" panose="03060902040502070203" pitchFamily="66" charset="0"/>
              </a:rPr>
              <a:t> asrning 70-yillari boshida hukm surgan murakkab va ziddiyatli davrda Amir Temur Movarounnahrni birlashtirish siyosatini boshladi. U Amudaryo va Sirdaryo oralig‘idagi hududlarni o‘ziga bo‘ysundirdi. Amir Temur sharqiy hududlarni mo‘g‘ullar ta’siridan ozod etish uchun Sharqiy Turkiston tomon bir necha marta yurish qilib, Farg‘ona vodiysi hududlarini, O‘tror, Yassi (Turkiston) va Sayramni o‘z tasarrufiga oldi. Bu hududlarda tinchlik va barqarorlikni saqlash, chegara hududlariga hujum uyushtirib turuvchi mo‘g‘ul asilzodalarini tiyib qo‘yish maqsadida Mo‘g‘ulistonga yurishlar uyushtirdi. 1376-yili Amir Temur o‘g‘li Mirzo Umarshayx Bahodirni Farg‘ona hokimi etib tayinladi. Amir Temur bir vaqtlar Jo‘chi ulusi tarkibiga kirgan Oq O‘rda, Oltin O‘rda hamda Mo‘g‘uliston hokimlari bilan bir necha yillar davomida kurash olib borishiga to‘g‘ri keldi. Mazkur kurashdan ko‘zlangan asosiy maqsad avvalo mamlakat shimoliy qismlarini ko‘chmanchi to‘dalar hujumidan muhofaza etish, Jo‘chi ulusi tarkibiga kirgan yerlarni zaiflashtirgan holda o‘z saltanati ta’sir doirasiga olish bo‘lgan.</a:t>
            </a:r>
            <a:endParaRPr lang="ru-RU" sz="1600" dirty="0">
              <a:solidFill>
                <a:schemeClr val="accent4">
                  <a:lumMod val="40000"/>
                  <a:lumOff val="60000"/>
                </a:schemeClr>
              </a:solidFill>
            </a:endParaRPr>
          </a:p>
        </p:txBody>
      </p:sp>
      <p:graphicFrame>
        <p:nvGraphicFramePr>
          <p:cNvPr id="9" name="Table 8">
            <a:extLst>
              <a:ext uri="{FF2B5EF4-FFF2-40B4-BE49-F238E27FC236}">
                <a16:creationId xmlns:a16="http://schemas.microsoft.com/office/drawing/2014/main" id="{C5B8AB1F-3AF0-BBCB-ADB3-C85F538E5F40}"/>
              </a:ext>
            </a:extLst>
          </p:cNvPr>
          <p:cNvGraphicFramePr>
            <a:graphicFrameLocks noGrp="1"/>
          </p:cNvGraphicFramePr>
          <p:nvPr>
            <p:extLst>
              <p:ext uri="{D42A27DB-BD31-4B8C-83A1-F6EECF244321}">
                <p14:modId xmlns:p14="http://schemas.microsoft.com/office/powerpoint/2010/main" val="3753762651"/>
              </p:ext>
            </p:extLst>
          </p:nvPr>
        </p:nvGraphicFramePr>
        <p:xfrm>
          <a:off x="0" y="7042657"/>
          <a:ext cx="12209019" cy="3657600"/>
        </p:xfrm>
        <a:graphic>
          <a:graphicData uri="http://schemas.openxmlformats.org/drawingml/2006/table">
            <a:tbl>
              <a:tblPr firstRow="1" bandRow="1">
                <a:tableStyleId>{5C22544A-7EE6-4342-B048-85BDC9FD1C3A}</a:tableStyleId>
              </a:tblPr>
              <a:tblGrid>
                <a:gridCol w="12209019">
                  <a:extLst>
                    <a:ext uri="{9D8B030D-6E8A-4147-A177-3AD203B41FA5}">
                      <a16:colId xmlns:a16="http://schemas.microsoft.com/office/drawing/2014/main" val="500610076"/>
                    </a:ext>
                  </a:extLst>
                </a:gridCol>
              </a:tblGrid>
              <a:tr h="0">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10196"/>
                      </a:srgbClr>
                    </a:solidFill>
                  </a:tcPr>
                </a:tc>
                <a:extLst>
                  <a:ext uri="{0D108BD9-81ED-4DB2-BD59-A6C34878D82A}">
                    <a16:rowId xmlns:a16="http://schemas.microsoft.com/office/drawing/2014/main" val="2359876309"/>
                  </a:ext>
                </a:extLst>
              </a:tr>
              <a:tr h="0">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20000"/>
                      </a:srgbClr>
                    </a:solidFill>
                  </a:tcPr>
                </a:tc>
                <a:extLst>
                  <a:ext uri="{0D108BD9-81ED-4DB2-BD59-A6C34878D82A}">
                    <a16:rowId xmlns:a16="http://schemas.microsoft.com/office/drawing/2014/main" val="763694232"/>
                  </a:ext>
                </a:extLst>
              </a:tr>
              <a:tr h="0">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30196"/>
                      </a:srgbClr>
                    </a:solidFill>
                  </a:tcPr>
                </a:tc>
                <a:extLst>
                  <a:ext uri="{0D108BD9-81ED-4DB2-BD59-A6C34878D82A}">
                    <a16:rowId xmlns:a16="http://schemas.microsoft.com/office/drawing/2014/main" val="4150223314"/>
                  </a:ext>
                </a:extLst>
              </a:tr>
              <a:tr h="0">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40000"/>
                      </a:srgbClr>
                    </a:solidFill>
                  </a:tcPr>
                </a:tc>
                <a:extLst>
                  <a:ext uri="{0D108BD9-81ED-4DB2-BD59-A6C34878D82A}">
                    <a16:rowId xmlns:a16="http://schemas.microsoft.com/office/drawing/2014/main" val="2379219389"/>
                  </a:ext>
                </a:extLst>
              </a:tr>
              <a:tr h="0">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50196"/>
                      </a:srgbClr>
                    </a:solidFill>
                  </a:tcPr>
                </a:tc>
                <a:extLst>
                  <a:ext uri="{0D108BD9-81ED-4DB2-BD59-A6C34878D82A}">
                    <a16:rowId xmlns:a16="http://schemas.microsoft.com/office/drawing/2014/main" val="3073856172"/>
                  </a:ext>
                </a:extLst>
              </a:tr>
              <a:tr h="0">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0000"/>
                      </a:srgbClr>
                    </a:solidFill>
                  </a:tcPr>
                </a:tc>
                <a:extLst>
                  <a:ext uri="{0D108BD9-81ED-4DB2-BD59-A6C34878D82A}">
                    <a16:rowId xmlns:a16="http://schemas.microsoft.com/office/drawing/2014/main" val="1080811927"/>
                  </a:ext>
                </a:extLst>
              </a:tr>
              <a:tr h="0">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9804"/>
                      </a:srgbClr>
                    </a:solidFill>
                  </a:tcPr>
                </a:tc>
                <a:extLst>
                  <a:ext uri="{0D108BD9-81ED-4DB2-BD59-A6C34878D82A}">
                    <a16:rowId xmlns:a16="http://schemas.microsoft.com/office/drawing/2014/main" val="22175842"/>
                  </a:ext>
                </a:extLst>
              </a:tr>
              <a:tr h="0">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0000"/>
                      </a:srgbClr>
                    </a:solidFill>
                  </a:tcPr>
                </a:tc>
                <a:extLst>
                  <a:ext uri="{0D108BD9-81ED-4DB2-BD59-A6C34878D82A}">
                    <a16:rowId xmlns:a16="http://schemas.microsoft.com/office/drawing/2014/main" val="484015422"/>
                  </a:ext>
                </a:extLst>
              </a:tr>
              <a:tr h="0">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9804"/>
                      </a:srgbClr>
                    </a:solidFill>
                  </a:tcPr>
                </a:tc>
                <a:extLst>
                  <a:ext uri="{0D108BD9-81ED-4DB2-BD59-A6C34878D82A}">
                    <a16:rowId xmlns:a16="http://schemas.microsoft.com/office/drawing/2014/main" val="4121439407"/>
                  </a:ext>
                </a:extLst>
              </a:tr>
              <a:tr h="0">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extLst>
                  <a:ext uri="{0D108BD9-81ED-4DB2-BD59-A6C34878D82A}">
                    <a16:rowId xmlns:a16="http://schemas.microsoft.com/office/drawing/2014/main" val="1240719325"/>
                  </a:ext>
                </a:extLst>
              </a:tr>
            </a:tbl>
          </a:graphicData>
        </a:graphic>
      </p:graphicFrame>
      <p:pic>
        <p:nvPicPr>
          <p:cNvPr id="10" name="Picture 9">
            <a:extLst>
              <a:ext uri="{FF2B5EF4-FFF2-40B4-BE49-F238E27FC236}">
                <a16:creationId xmlns:a16="http://schemas.microsoft.com/office/drawing/2014/main" id="{13784D0E-F587-4831-11AD-13994018B1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857997"/>
            <a:ext cx="12192000" cy="6857999"/>
          </a:xfrm>
          <a:prstGeom prst="rect">
            <a:avLst/>
          </a:prstGeom>
        </p:spPr>
      </p:pic>
    </p:spTree>
    <p:extLst>
      <p:ext uri="{BB962C8B-B14F-4D97-AF65-F5344CB8AC3E}">
        <p14:creationId xmlns:p14="http://schemas.microsoft.com/office/powerpoint/2010/main" val="2095481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09E871-AE28-EE83-4A01-051E9F25DD9F}"/>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9C04459C-E6B1-D516-32D3-757D3E1E83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7999"/>
            <a:ext cx="11227943" cy="6857997"/>
          </a:xfrm>
          <a:prstGeom prst="rect">
            <a:avLst/>
          </a:prstGeom>
        </p:spPr>
      </p:pic>
      <p:pic>
        <p:nvPicPr>
          <p:cNvPr id="9" name="Picture 8">
            <a:extLst>
              <a:ext uri="{FF2B5EF4-FFF2-40B4-BE49-F238E27FC236}">
                <a16:creationId xmlns:a16="http://schemas.microsoft.com/office/drawing/2014/main" id="{6882CDDB-926E-4219-50E3-ACF106467F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graphicFrame>
        <p:nvGraphicFramePr>
          <p:cNvPr id="2" name="Table 1">
            <a:extLst>
              <a:ext uri="{FF2B5EF4-FFF2-40B4-BE49-F238E27FC236}">
                <a16:creationId xmlns:a16="http://schemas.microsoft.com/office/drawing/2014/main" id="{772445A5-6C0A-7104-390E-77E563BB3E61}"/>
              </a:ext>
            </a:extLst>
          </p:cNvPr>
          <p:cNvGraphicFramePr>
            <a:graphicFrameLocks noGrp="1"/>
          </p:cNvGraphicFramePr>
          <p:nvPr/>
        </p:nvGraphicFramePr>
        <p:xfrm>
          <a:off x="-2397551" y="1"/>
          <a:ext cx="2082800" cy="6857999"/>
        </p:xfrm>
        <a:graphic>
          <a:graphicData uri="http://schemas.openxmlformats.org/drawingml/2006/table">
            <a:tbl>
              <a:tblPr firstRow="1" bandRow="1">
                <a:tableStyleId>{5C22544A-7EE6-4342-B048-85BDC9FD1C3A}</a:tableStyleId>
              </a:tblPr>
              <a:tblGrid>
                <a:gridCol w="208280">
                  <a:extLst>
                    <a:ext uri="{9D8B030D-6E8A-4147-A177-3AD203B41FA5}">
                      <a16:colId xmlns:a16="http://schemas.microsoft.com/office/drawing/2014/main" val="500610076"/>
                    </a:ext>
                  </a:extLst>
                </a:gridCol>
                <a:gridCol w="208280">
                  <a:extLst>
                    <a:ext uri="{9D8B030D-6E8A-4147-A177-3AD203B41FA5}">
                      <a16:colId xmlns:a16="http://schemas.microsoft.com/office/drawing/2014/main" val="561407256"/>
                    </a:ext>
                  </a:extLst>
                </a:gridCol>
                <a:gridCol w="208280">
                  <a:extLst>
                    <a:ext uri="{9D8B030D-6E8A-4147-A177-3AD203B41FA5}">
                      <a16:colId xmlns:a16="http://schemas.microsoft.com/office/drawing/2014/main" val="3974583641"/>
                    </a:ext>
                  </a:extLst>
                </a:gridCol>
                <a:gridCol w="208280">
                  <a:extLst>
                    <a:ext uri="{9D8B030D-6E8A-4147-A177-3AD203B41FA5}">
                      <a16:colId xmlns:a16="http://schemas.microsoft.com/office/drawing/2014/main" val="1574489986"/>
                    </a:ext>
                  </a:extLst>
                </a:gridCol>
                <a:gridCol w="208280">
                  <a:extLst>
                    <a:ext uri="{9D8B030D-6E8A-4147-A177-3AD203B41FA5}">
                      <a16:colId xmlns:a16="http://schemas.microsoft.com/office/drawing/2014/main" val="4107555134"/>
                    </a:ext>
                  </a:extLst>
                </a:gridCol>
                <a:gridCol w="208280">
                  <a:extLst>
                    <a:ext uri="{9D8B030D-6E8A-4147-A177-3AD203B41FA5}">
                      <a16:colId xmlns:a16="http://schemas.microsoft.com/office/drawing/2014/main" val="166909336"/>
                    </a:ext>
                  </a:extLst>
                </a:gridCol>
                <a:gridCol w="208280">
                  <a:extLst>
                    <a:ext uri="{9D8B030D-6E8A-4147-A177-3AD203B41FA5}">
                      <a16:colId xmlns:a16="http://schemas.microsoft.com/office/drawing/2014/main" val="388241018"/>
                    </a:ext>
                  </a:extLst>
                </a:gridCol>
                <a:gridCol w="208280">
                  <a:extLst>
                    <a:ext uri="{9D8B030D-6E8A-4147-A177-3AD203B41FA5}">
                      <a16:colId xmlns:a16="http://schemas.microsoft.com/office/drawing/2014/main" val="4091073245"/>
                    </a:ext>
                  </a:extLst>
                </a:gridCol>
                <a:gridCol w="208280">
                  <a:extLst>
                    <a:ext uri="{9D8B030D-6E8A-4147-A177-3AD203B41FA5}">
                      <a16:colId xmlns:a16="http://schemas.microsoft.com/office/drawing/2014/main" val="319277107"/>
                    </a:ext>
                  </a:extLst>
                </a:gridCol>
                <a:gridCol w="208280">
                  <a:extLst>
                    <a:ext uri="{9D8B030D-6E8A-4147-A177-3AD203B41FA5}">
                      <a16:colId xmlns:a16="http://schemas.microsoft.com/office/drawing/2014/main" val="1814185358"/>
                    </a:ext>
                  </a:extLst>
                </a:gridCol>
              </a:tblGrid>
              <a:tr h="6857999">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5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4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3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2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10196"/>
                      </a:srgbClr>
                    </a:solidFill>
                  </a:tcPr>
                </a:tc>
                <a:extLst>
                  <a:ext uri="{0D108BD9-81ED-4DB2-BD59-A6C34878D82A}">
                    <a16:rowId xmlns:a16="http://schemas.microsoft.com/office/drawing/2014/main" val="2164118966"/>
                  </a:ext>
                </a:extLst>
              </a:tr>
            </a:tbl>
          </a:graphicData>
        </a:graphic>
      </p:graphicFrame>
      <p:graphicFrame>
        <p:nvGraphicFramePr>
          <p:cNvPr id="6" name="Table 5">
            <a:extLst>
              <a:ext uri="{FF2B5EF4-FFF2-40B4-BE49-F238E27FC236}">
                <a16:creationId xmlns:a16="http://schemas.microsoft.com/office/drawing/2014/main" id="{D9427C69-81BC-732A-E167-5F1B2F06A88F}"/>
              </a:ext>
            </a:extLst>
          </p:cNvPr>
          <p:cNvGraphicFramePr>
            <a:graphicFrameLocks noGrp="1"/>
          </p:cNvGraphicFramePr>
          <p:nvPr>
            <p:extLst>
              <p:ext uri="{D42A27DB-BD31-4B8C-83A1-F6EECF244321}">
                <p14:modId xmlns:p14="http://schemas.microsoft.com/office/powerpoint/2010/main" val="2052958129"/>
              </p:ext>
            </p:extLst>
          </p:nvPr>
        </p:nvGraphicFramePr>
        <p:xfrm>
          <a:off x="12393181" y="1"/>
          <a:ext cx="2082800" cy="6857999"/>
        </p:xfrm>
        <a:graphic>
          <a:graphicData uri="http://schemas.openxmlformats.org/drawingml/2006/table">
            <a:tbl>
              <a:tblPr firstRow="1" bandRow="1">
                <a:tableStyleId>{5C22544A-7EE6-4342-B048-85BDC9FD1C3A}</a:tableStyleId>
              </a:tblPr>
              <a:tblGrid>
                <a:gridCol w="208280">
                  <a:extLst>
                    <a:ext uri="{9D8B030D-6E8A-4147-A177-3AD203B41FA5}">
                      <a16:colId xmlns:a16="http://schemas.microsoft.com/office/drawing/2014/main" val="500610076"/>
                    </a:ext>
                  </a:extLst>
                </a:gridCol>
                <a:gridCol w="208280">
                  <a:extLst>
                    <a:ext uri="{9D8B030D-6E8A-4147-A177-3AD203B41FA5}">
                      <a16:colId xmlns:a16="http://schemas.microsoft.com/office/drawing/2014/main" val="561407256"/>
                    </a:ext>
                  </a:extLst>
                </a:gridCol>
                <a:gridCol w="208280">
                  <a:extLst>
                    <a:ext uri="{9D8B030D-6E8A-4147-A177-3AD203B41FA5}">
                      <a16:colId xmlns:a16="http://schemas.microsoft.com/office/drawing/2014/main" val="3974583641"/>
                    </a:ext>
                  </a:extLst>
                </a:gridCol>
                <a:gridCol w="208280">
                  <a:extLst>
                    <a:ext uri="{9D8B030D-6E8A-4147-A177-3AD203B41FA5}">
                      <a16:colId xmlns:a16="http://schemas.microsoft.com/office/drawing/2014/main" val="1574489986"/>
                    </a:ext>
                  </a:extLst>
                </a:gridCol>
                <a:gridCol w="208280">
                  <a:extLst>
                    <a:ext uri="{9D8B030D-6E8A-4147-A177-3AD203B41FA5}">
                      <a16:colId xmlns:a16="http://schemas.microsoft.com/office/drawing/2014/main" val="4107555134"/>
                    </a:ext>
                  </a:extLst>
                </a:gridCol>
                <a:gridCol w="208280">
                  <a:extLst>
                    <a:ext uri="{9D8B030D-6E8A-4147-A177-3AD203B41FA5}">
                      <a16:colId xmlns:a16="http://schemas.microsoft.com/office/drawing/2014/main" val="166909336"/>
                    </a:ext>
                  </a:extLst>
                </a:gridCol>
                <a:gridCol w="208280">
                  <a:extLst>
                    <a:ext uri="{9D8B030D-6E8A-4147-A177-3AD203B41FA5}">
                      <a16:colId xmlns:a16="http://schemas.microsoft.com/office/drawing/2014/main" val="388241018"/>
                    </a:ext>
                  </a:extLst>
                </a:gridCol>
                <a:gridCol w="208280">
                  <a:extLst>
                    <a:ext uri="{9D8B030D-6E8A-4147-A177-3AD203B41FA5}">
                      <a16:colId xmlns:a16="http://schemas.microsoft.com/office/drawing/2014/main" val="4091073245"/>
                    </a:ext>
                  </a:extLst>
                </a:gridCol>
                <a:gridCol w="208280">
                  <a:extLst>
                    <a:ext uri="{9D8B030D-6E8A-4147-A177-3AD203B41FA5}">
                      <a16:colId xmlns:a16="http://schemas.microsoft.com/office/drawing/2014/main" val="319277107"/>
                    </a:ext>
                  </a:extLst>
                </a:gridCol>
                <a:gridCol w="208280">
                  <a:extLst>
                    <a:ext uri="{9D8B030D-6E8A-4147-A177-3AD203B41FA5}">
                      <a16:colId xmlns:a16="http://schemas.microsoft.com/office/drawing/2014/main" val="1814185358"/>
                    </a:ext>
                  </a:extLst>
                </a:gridCol>
              </a:tblGrid>
              <a:tr h="6857999">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1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2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3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4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5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extLst>
                  <a:ext uri="{0D108BD9-81ED-4DB2-BD59-A6C34878D82A}">
                    <a16:rowId xmlns:a16="http://schemas.microsoft.com/office/drawing/2014/main" val="2164118966"/>
                  </a:ext>
                </a:extLst>
              </a:tr>
            </a:tbl>
          </a:graphicData>
        </a:graphic>
      </p:graphicFrame>
      <p:graphicFrame>
        <p:nvGraphicFramePr>
          <p:cNvPr id="3" name="Table 2">
            <a:extLst>
              <a:ext uri="{FF2B5EF4-FFF2-40B4-BE49-F238E27FC236}">
                <a16:creationId xmlns:a16="http://schemas.microsoft.com/office/drawing/2014/main" id="{464DF7E3-9F58-0AFF-F721-C6CFDA3BFDD5}"/>
              </a:ext>
            </a:extLst>
          </p:cNvPr>
          <p:cNvGraphicFramePr>
            <a:graphicFrameLocks noGrp="1"/>
          </p:cNvGraphicFramePr>
          <p:nvPr>
            <p:extLst>
              <p:ext uri="{D42A27DB-BD31-4B8C-83A1-F6EECF244321}">
                <p14:modId xmlns:p14="http://schemas.microsoft.com/office/powerpoint/2010/main" val="113161993"/>
              </p:ext>
            </p:extLst>
          </p:nvPr>
        </p:nvGraphicFramePr>
        <p:xfrm>
          <a:off x="0" y="647700"/>
          <a:ext cx="12209019" cy="6210320"/>
        </p:xfrm>
        <a:graphic>
          <a:graphicData uri="http://schemas.openxmlformats.org/drawingml/2006/table">
            <a:tbl>
              <a:tblPr firstRow="1" bandRow="1">
                <a:tableStyleId>{5C22544A-7EE6-4342-B048-85BDC9FD1C3A}</a:tableStyleId>
              </a:tblPr>
              <a:tblGrid>
                <a:gridCol w="12209019">
                  <a:extLst>
                    <a:ext uri="{9D8B030D-6E8A-4147-A177-3AD203B41FA5}">
                      <a16:colId xmlns:a16="http://schemas.microsoft.com/office/drawing/2014/main" val="500610076"/>
                    </a:ext>
                  </a:extLst>
                </a:gridCol>
              </a:tblGrid>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10196"/>
                      </a:srgbClr>
                    </a:solidFill>
                  </a:tcPr>
                </a:tc>
                <a:extLst>
                  <a:ext uri="{0D108BD9-81ED-4DB2-BD59-A6C34878D82A}">
                    <a16:rowId xmlns:a16="http://schemas.microsoft.com/office/drawing/2014/main" val="2359876309"/>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20000"/>
                      </a:srgbClr>
                    </a:solidFill>
                  </a:tcPr>
                </a:tc>
                <a:extLst>
                  <a:ext uri="{0D108BD9-81ED-4DB2-BD59-A6C34878D82A}">
                    <a16:rowId xmlns:a16="http://schemas.microsoft.com/office/drawing/2014/main" val="763694232"/>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30196"/>
                      </a:srgbClr>
                    </a:solidFill>
                  </a:tcPr>
                </a:tc>
                <a:extLst>
                  <a:ext uri="{0D108BD9-81ED-4DB2-BD59-A6C34878D82A}">
                    <a16:rowId xmlns:a16="http://schemas.microsoft.com/office/drawing/2014/main" val="4150223314"/>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40000"/>
                      </a:srgbClr>
                    </a:solidFill>
                  </a:tcPr>
                </a:tc>
                <a:extLst>
                  <a:ext uri="{0D108BD9-81ED-4DB2-BD59-A6C34878D82A}">
                    <a16:rowId xmlns:a16="http://schemas.microsoft.com/office/drawing/2014/main" val="2379219389"/>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50196"/>
                      </a:srgbClr>
                    </a:solidFill>
                  </a:tcPr>
                </a:tc>
                <a:extLst>
                  <a:ext uri="{0D108BD9-81ED-4DB2-BD59-A6C34878D82A}">
                    <a16:rowId xmlns:a16="http://schemas.microsoft.com/office/drawing/2014/main" val="3073856172"/>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0000"/>
                      </a:srgbClr>
                    </a:solidFill>
                  </a:tcPr>
                </a:tc>
                <a:extLst>
                  <a:ext uri="{0D108BD9-81ED-4DB2-BD59-A6C34878D82A}">
                    <a16:rowId xmlns:a16="http://schemas.microsoft.com/office/drawing/2014/main" val="1080811927"/>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9804"/>
                      </a:srgbClr>
                    </a:solidFill>
                  </a:tcPr>
                </a:tc>
                <a:extLst>
                  <a:ext uri="{0D108BD9-81ED-4DB2-BD59-A6C34878D82A}">
                    <a16:rowId xmlns:a16="http://schemas.microsoft.com/office/drawing/2014/main" val="22175842"/>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0000"/>
                      </a:srgbClr>
                    </a:solidFill>
                  </a:tcPr>
                </a:tc>
                <a:extLst>
                  <a:ext uri="{0D108BD9-81ED-4DB2-BD59-A6C34878D82A}">
                    <a16:rowId xmlns:a16="http://schemas.microsoft.com/office/drawing/2014/main" val="484015422"/>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9804"/>
                      </a:srgbClr>
                    </a:solidFill>
                  </a:tcPr>
                </a:tc>
                <a:extLst>
                  <a:ext uri="{0D108BD9-81ED-4DB2-BD59-A6C34878D82A}">
                    <a16:rowId xmlns:a16="http://schemas.microsoft.com/office/drawing/2014/main" val="4121439407"/>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extLst>
                  <a:ext uri="{0D108BD9-81ED-4DB2-BD59-A6C34878D82A}">
                    <a16:rowId xmlns:a16="http://schemas.microsoft.com/office/drawing/2014/main" val="1240719325"/>
                  </a:ext>
                </a:extLst>
              </a:tr>
            </a:tbl>
          </a:graphicData>
        </a:graphic>
      </p:graphicFrame>
      <p:sp>
        <p:nvSpPr>
          <p:cNvPr id="10" name="TextBox 9">
            <a:extLst>
              <a:ext uri="{FF2B5EF4-FFF2-40B4-BE49-F238E27FC236}">
                <a16:creationId xmlns:a16="http://schemas.microsoft.com/office/drawing/2014/main" id="{F14BD0A5-1DB1-582C-8BBB-CFE1D8F8B3AE}"/>
              </a:ext>
            </a:extLst>
          </p:cNvPr>
          <p:cNvSpPr txBox="1"/>
          <p:nvPr/>
        </p:nvSpPr>
        <p:spPr>
          <a:xfrm>
            <a:off x="-201181" y="3590835"/>
            <a:ext cx="11610245" cy="2838540"/>
          </a:xfrm>
          <a:prstGeom prst="rect">
            <a:avLst/>
          </a:prstGeom>
          <a:noFill/>
        </p:spPr>
        <p:txBody>
          <a:bodyPr wrap="square" numCol="3" rtlCol="0">
            <a:noAutofit/>
          </a:bodyPr>
          <a:lstStyle/>
          <a:p>
            <a:pPr lvl="2" algn="just"/>
            <a:r>
              <a:rPr lang="ms-MY" sz="1400" dirty="0">
                <a:solidFill>
                  <a:schemeClr val="accent4">
                    <a:lumMod val="40000"/>
                    <a:lumOff val="60000"/>
                  </a:schemeClr>
                </a:solidFill>
                <a:latin typeface="Forte" panose="03060902040502070203" pitchFamily="66" charset="0"/>
              </a:rPr>
              <a:t>Amir Temurning Mo‘g‘ulistonga qarshi kurashi yigirma yilga yaqin (1371–1390) davom etdi. Yettisuvdan shimolga chekingan mo‘g‘ul xonlari qish kelishi bilan qayta Sirdaryo bo‘ylari va Farg‘ona vodiysiga hujum uyushtirar edi. Amir Temur ularni tor-mor qilib, Irtish daryosi orqa tomoniga chekinishga majbur qildi. Shundan keyin Mo‘g‘uliston xonlari bosh qarorgohini egalladi. Amir Temur u yerga To‘g‘luq Temurxonning o‘g‘li Xizirxo‘jani xon qilib tayinlab, garov va Mo‘g‘uliston jilovi sifatida uning o‘g‘li Sham’i Jahonni o‘zi bilan olib ortga qaytdi. Shu tariqa, mo‘g‘ul xonlarining Sirdaryo bo‘ylari, Farg‘ona vodiysiga solayotgan xavf-xatarlariga chek qo‘yildi. Qadimdan iqtisodiy va madaniy jihatdan Movarounnahr bilan bevosita bog‘liq bo‘lgan Xorazm mo‘g‘ullar davrida ikki qismga ajralib, markazi Urganch shahri bo‘lgan shimoliy Xorazm Jo‘chi ulusiga, markazi Kat qal’asi bo‘lgan janubiy Xorazm esa Chig‘atoy ulusiga bo‘ysundirilgan. XIV asrning 60-yillari oxirida Oltin O‘rdada yuz bergan g‘alayonlar vaqtida qo‘ng‘irot so‘fiylari sulolasidan Husayn So‘fi shimoliy Xorazmda mustaqil bo‘lib oldi.</a:t>
            </a:r>
            <a:endParaRPr lang="ru-RU" sz="1400" dirty="0">
              <a:solidFill>
                <a:schemeClr val="accent4">
                  <a:lumMod val="40000"/>
                  <a:lumOff val="60000"/>
                </a:schemeClr>
              </a:solidFill>
            </a:endParaRPr>
          </a:p>
        </p:txBody>
      </p:sp>
      <p:sp>
        <p:nvSpPr>
          <p:cNvPr id="11" name="TextBox 10">
            <a:extLst>
              <a:ext uri="{FF2B5EF4-FFF2-40B4-BE49-F238E27FC236}">
                <a16:creationId xmlns:a16="http://schemas.microsoft.com/office/drawing/2014/main" id="{C9DD708C-2548-3CEA-22F0-D3A34D206518}"/>
              </a:ext>
            </a:extLst>
          </p:cNvPr>
          <p:cNvSpPr txBox="1"/>
          <p:nvPr/>
        </p:nvSpPr>
        <p:spPr>
          <a:xfrm>
            <a:off x="3570859" y="2743945"/>
            <a:ext cx="5067300" cy="523220"/>
          </a:xfrm>
          <a:prstGeom prst="rect">
            <a:avLst/>
          </a:prstGeom>
          <a:noFill/>
        </p:spPr>
        <p:txBody>
          <a:bodyPr wrap="square" rtlCol="0">
            <a:spAutoFit/>
          </a:bodyPr>
          <a:lstStyle/>
          <a:p>
            <a:pPr algn="ctr"/>
            <a:r>
              <a:rPr lang="ms-MY" sz="2800" b="1" dirty="0">
                <a:solidFill>
                  <a:srgbClr val="FFC000"/>
                </a:solidFill>
                <a:latin typeface="Agency FB" panose="020B0503020202020204" pitchFamily="34" charset="0"/>
              </a:rPr>
              <a:t>Mo‘g‘uliston va Xorazmga yurishlar</a:t>
            </a:r>
            <a:endParaRPr lang="ru-RU" sz="2800" b="1" dirty="0">
              <a:solidFill>
                <a:srgbClr val="FFC000"/>
              </a:solidFill>
            </a:endParaRPr>
          </a:p>
        </p:txBody>
      </p:sp>
    </p:spTree>
    <p:extLst>
      <p:ext uri="{BB962C8B-B14F-4D97-AF65-F5344CB8AC3E}">
        <p14:creationId xmlns:p14="http://schemas.microsoft.com/office/powerpoint/2010/main" val="26281393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17D177-09A6-1092-4814-104550D2FD2F}"/>
            </a:ext>
          </a:extLst>
        </p:cNvPr>
        <p:cNvGrpSpPr/>
        <p:nvPr/>
      </p:nvGrpSpPr>
      <p:grpSpPr>
        <a:xfrm>
          <a:off x="0" y="0"/>
          <a:ext cx="0" cy="0"/>
          <a:chOff x="0" y="0"/>
          <a:chExt cx="0" cy="0"/>
        </a:xfrm>
      </p:grpSpPr>
      <p:pic>
        <p:nvPicPr>
          <p:cNvPr id="14" name="Picture 13">
            <a:extLst>
              <a:ext uri="{FF2B5EF4-FFF2-40B4-BE49-F238E27FC236}">
                <a16:creationId xmlns:a16="http://schemas.microsoft.com/office/drawing/2014/main" id="{CC7E476D-97CA-827E-0DDC-BA8576D2B5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7999"/>
            <a:ext cx="11227943" cy="6857997"/>
          </a:xfrm>
          <a:prstGeom prst="rect">
            <a:avLst/>
          </a:prstGeom>
        </p:spPr>
      </p:pic>
      <p:pic>
        <p:nvPicPr>
          <p:cNvPr id="9" name="Picture 8">
            <a:extLst>
              <a:ext uri="{FF2B5EF4-FFF2-40B4-BE49-F238E27FC236}">
                <a16:creationId xmlns:a16="http://schemas.microsoft.com/office/drawing/2014/main" id="{17788A1D-A005-FCD4-743B-39F4B87256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graphicFrame>
        <p:nvGraphicFramePr>
          <p:cNvPr id="2" name="Table 1">
            <a:extLst>
              <a:ext uri="{FF2B5EF4-FFF2-40B4-BE49-F238E27FC236}">
                <a16:creationId xmlns:a16="http://schemas.microsoft.com/office/drawing/2014/main" id="{EEC6E8CD-0987-DF03-D418-C860D2D1394D}"/>
              </a:ext>
            </a:extLst>
          </p:cNvPr>
          <p:cNvGraphicFramePr>
            <a:graphicFrameLocks noGrp="1"/>
          </p:cNvGraphicFramePr>
          <p:nvPr/>
        </p:nvGraphicFramePr>
        <p:xfrm>
          <a:off x="-2397551" y="1"/>
          <a:ext cx="2082800" cy="6857999"/>
        </p:xfrm>
        <a:graphic>
          <a:graphicData uri="http://schemas.openxmlformats.org/drawingml/2006/table">
            <a:tbl>
              <a:tblPr firstRow="1" bandRow="1">
                <a:tableStyleId>{5C22544A-7EE6-4342-B048-85BDC9FD1C3A}</a:tableStyleId>
              </a:tblPr>
              <a:tblGrid>
                <a:gridCol w="208280">
                  <a:extLst>
                    <a:ext uri="{9D8B030D-6E8A-4147-A177-3AD203B41FA5}">
                      <a16:colId xmlns:a16="http://schemas.microsoft.com/office/drawing/2014/main" val="500610076"/>
                    </a:ext>
                  </a:extLst>
                </a:gridCol>
                <a:gridCol w="208280">
                  <a:extLst>
                    <a:ext uri="{9D8B030D-6E8A-4147-A177-3AD203B41FA5}">
                      <a16:colId xmlns:a16="http://schemas.microsoft.com/office/drawing/2014/main" val="561407256"/>
                    </a:ext>
                  </a:extLst>
                </a:gridCol>
                <a:gridCol w="208280">
                  <a:extLst>
                    <a:ext uri="{9D8B030D-6E8A-4147-A177-3AD203B41FA5}">
                      <a16:colId xmlns:a16="http://schemas.microsoft.com/office/drawing/2014/main" val="3974583641"/>
                    </a:ext>
                  </a:extLst>
                </a:gridCol>
                <a:gridCol w="208280">
                  <a:extLst>
                    <a:ext uri="{9D8B030D-6E8A-4147-A177-3AD203B41FA5}">
                      <a16:colId xmlns:a16="http://schemas.microsoft.com/office/drawing/2014/main" val="1574489986"/>
                    </a:ext>
                  </a:extLst>
                </a:gridCol>
                <a:gridCol w="208280">
                  <a:extLst>
                    <a:ext uri="{9D8B030D-6E8A-4147-A177-3AD203B41FA5}">
                      <a16:colId xmlns:a16="http://schemas.microsoft.com/office/drawing/2014/main" val="4107555134"/>
                    </a:ext>
                  </a:extLst>
                </a:gridCol>
                <a:gridCol w="208280">
                  <a:extLst>
                    <a:ext uri="{9D8B030D-6E8A-4147-A177-3AD203B41FA5}">
                      <a16:colId xmlns:a16="http://schemas.microsoft.com/office/drawing/2014/main" val="166909336"/>
                    </a:ext>
                  </a:extLst>
                </a:gridCol>
                <a:gridCol w="208280">
                  <a:extLst>
                    <a:ext uri="{9D8B030D-6E8A-4147-A177-3AD203B41FA5}">
                      <a16:colId xmlns:a16="http://schemas.microsoft.com/office/drawing/2014/main" val="388241018"/>
                    </a:ext>
                  </a:extLst>
                </a:gridCol>
                <a:gridCol w="208280">
                  <a:extLst>
                    <a:ext uri="{9D8B030D-6E8A-4147-A177-3AD203B41FA5}">
                      <a16:colId xmlns:a16="http://schemas.microsoft.com/office/drawing/2014/main" val="4091073245"/>
                    </a:ext>
                  </a:extLst>
                </a:gridCol>
                <a:gridCol w="208280">
                  <a:extLst>
                    <a:ext uri="{9D8B030D-6E8A-4147-A177-3AD203B41FA5}">
                      <a16:colId xmlns:a16="http://schemas.microsoft.com/office/drawing/2014/main" val="319277107"/>
                    </a:ext>
                  </a:extLst>
                </a:gridCol>
                <a:gridCol w="208280">
                  <a:extLst>
                    <a:ext uri="{9D8B030D-6E8A-4147-A177-3AD203B41FA5}">
                      <a16:colId xmlns:a16="http://schemas.microsoft.com/office/drawing/2014/main" val="1814185358"/>
                    </a:ext>
                  </a:extLst>
                </a:gridCol>
              </a:tblGrid>
              <a:tr h="6857999">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5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4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3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2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10196"/>
                      </a:srgbClr>
                    </a:solidFill>
                  </a:tcPr>
                </a:tc>
                <a:extLst>
                  <a:ext uri="{0D108BD9-81ED-4DB2-BD59-A6C34878D82A}">
                    <a16:rowId xmlns:a16="http://schemas.microsoft.com/office/drawing/2014/main" val="2164118966"/>
                  </a:ext>
                </a:extLst>
              </a:tr>
            </a:tbl>
          </a:graphicData>
        </a:graphic>
      </p:graphicFrame>
      <p:graphicFrame>
        <p:nvGraphicFramePr>
          <p:cNvPr id="6" name="Table 5">
            <a:extLst>
              <a:ext uri="{FF2B5EF4-FFF2-40B4-BE49-F238E27FC236}">
                <a16:creationId xmlns:a16="http://schemas.microsoft.com/office/drawing/2014/main" id="{288342EF-30C5-1C31-EC18-F980A72DC2E3}"/>
              </a:ext>
            </a:extLst>
          </p:cNvPr>
          <p:cNvGraphicFramePr>
            <a:graphicFrameLocks noGrp="1"/>
          </p:cNvGraphicFramePr>
          <p:nvPr/>
        </p:nvGraphicFramePr>
        <p:xfrm>
          <a:off x="12393181" y="1"/>
          <a:ext cx="2082800" cy="6857999"/>
        </p:xfrm>
        <a:graphic>
          <a:graphicData uri="http://schemas.openxmlformats.org/drawingml/2006/table">
            <a:tbl>
              <a:tblPr firstRow="1" bandRow="1">
                <a:tableStyleId>{5C22544A-7EE6-4342-B048-85BDC9FD1C3A}</a:tableStyleId>
              </a:tblPr>
              <a:tblGrid>
                <a:gridCol w="208280">
                  <a:extLst>
                    <a:ext uri="{9D8B030D-6E8A-4147-A177-3AD203B41FA5}">
                      <a16:colId xmlns:a16="http://schemas.microsoft.com/office/drawing/2014/main" val="500610076"/>
                    </a:ext>
                  </a:extLst>
                </a:gridCol>
                <a:gridCol w="208280">
                  <a:extLst>
                    <a:ext uri="{9D8B030D-6E8A-4147-A177-3AD203B41FA5}">
                      <a16:colId xmlns:a16="http://schemas.microsoft.com/office/drawing/2014/main" val="561407256"/>
                    </a:ext>
                  </a:extLst>
                </a:gridCol>
                <a:gridCol w="208280">
                  <a:extLst>
                    <a:ext uri="{9D8B030D-6E8A-4147-A177-3AD203B41FA5}">
                      <a16:colId xmlns:a16="http://schemas.microsoft.com/office/drawing/2014/main" val="3974583641"/>
                    </a:ext>
                  </a:extLst>
                </a:gridCol>
                <a:gridCol w="208280">
                  <a:extLst>
                    <a:ext uri="{9D8B030D-6E8A-4147-A177-3AD203B41FA5}">
                      <a16:colId xmlns:a16="http://schemas.microsoft.com/office/drawing/2014/main" val="1574489986"/>
                    </a:ext>
                  </a:extLst>
                </a:gridCol>
                <a:gridCol w="208280">
                  <a:extLst>
                    <a:ext uri="{9D8B030D-6E8A-4147-A177-3AD203B41FA5}">
                      <a16:colId xmlns:a16="http://schemas.microsoft.com/office/drawing/2014/main" val="4107555134"/>
                    </a:ext>
                  </a:extLst>
                </a:gridCol>
                <a:gridCol w="208280">
                  <a:extLst>
                    <a:ext uri="{9D8B030D-6E8A-4147-A177-3AD203B41FA5}">
                      <a16:colId xmlns:a16="http://schemas.microsoft.com/office/drawing/2014/main" val="166909336"/>
                    </a:ext>
                  </a:extLst>
                </a:gridCol>
                <a:gridCol w="208280">
                  <a:extLst>
                    <a:ext uri="{9D8B030D-6E8A-4147-A177-3AD203B41FA5}">
                      <a16:colId xmlns:a16="http://schemas.microsoft.com/office/drawing/2014/main" val="388241018"/>
                    </a:ext>
                  </a:extLst>
                </a:gridCol>
                <a:gridCol w="208280">
                  <a:extLst>
                    <a:ext uri="{9D8B030D-6E8A-4147-A177-3AD203B41FA5}">
                      <a16:colId xmlns:a16="http://schemas.microsoft.com/office/drawing/2014/main" val="4091073245"/>
                    </a:ext>
                  </a:extLst>
                </a:gridCol>
                <a:gridCol w="208280">
                  <a:extLst>
                    <a:ext uri="{9D8B030D-6E8A-4147-A177-3AD203B41FA5}">
                      <a16:colId xmlns:a16="http://schemas.microsoft.com/office/drawing/2014/main" val="319277107"/>
                    </a:ext>
                  </a:extLst>
                </a:gridCol>
                <a:gridCol w="208280">
                  <a:extLst>
                    <a:ext uri="{9D8B030D-6E8A-4147-A177-3AD203B41FA5}">
                      <a16:colId xmlns:a16="http://schemas.microsoft.com/office/drawing/2014/main" val="1814185358"/>
                    </a:ext>
                  </a:extLst>
                </a:gridCol>
              </a:tblGrid>
              <a:tr h="6857999">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1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2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3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4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5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extLst>
                  <a:ext uri="{0D108BD9-81ED-4DB2-BD59-A6C34878D82A}">
                    <a16:rowId xmlns:a16="http://schemas.microsoft.com/office/drawing/2014/main" val="2164118966"/>
                  </a:ext>
                </a:extLst>
              </a:tr>
            </a:tbl>
          </a:graphicData>
        </a:graphic>
      </p:graphicFrame>
      <p:graphicFrame>
        <p:nvGraphicFramePr>
          <p:cNvPr id="3" name="Table 2">
            <a:extLst>
              <a:ext uri="{FF2B5EF4-FFF2-40B4-BE49-F238E27FC236}">
                <a16:creationId xmlns:a16="http://schemas.microsoft.com/office/drawing/2014/main" id="{B3F1B7EB-CC18-CAB5-E0C1-6D337A7D754F}"/>
              </a:ext>
            </a:extLst>
          </p:cNvPr>
          <p:cNvGraphicFramePr>
            <a:graphicFrameLocks noGrp="1"/>
          </p:cNvGraphicFramePr>
          <p:nvPr/>
        </p:nvGraphicFramePr>
        <p:xfrm>
          <a:off x="0" y="647700"/>
          <a:ext cx="12209019" cy="6210320"/>
        </p:xfrm>
        <a:graphic>
          <a:graphicData uri="http://schemas.openxmlformats.org/drawingml/2006/table">
            <a:tbl>
              <a:tblPr firstRow="1" bandRow="1">
                <a:tableStyleId>{5C22544A-7EE6-4342-B048-85BDC9FD1C3A}</a:tableStyleId>
              </a:tblPr>
              <a:tblGrid>
                <a:gridCol w="12209019">
                  <a:extLst>
                    <a:ext uri="{9D8B030D-6E8A-4147-A177-3AD203B41FA5}">
                      <a16:colId xmlns:a16="http://schemas.microsoft.com/office/drawing/2014/main" val="500610076"/>
                    </a:ext>
                  </a:extLst>
                </a:gridCol>
              </a:tblGrid>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10196"/>
                      </a:srgbClr>
                    </a:solidFill>
                  </a:tcPr>
                </a:tc>
                <a:extLst>
                  <a:ext uri="{0D108BD9-81ED-4DB2-BD59-A6C34878D82A}">
                    <a16:rowId xmlns:a16="http://schemas.microsoft.com/office/drawing/2014/main" val="2359876309"/>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20000"/>
                      </a:srgbClr>
                    </a:solidFill>
                  </a:tcPr>
                </a:tc>
                <a:extLst>
                  <a:ext uri="{0D108BD9-81ED-4DB2-BD59-A6C34878D82A}">
                    <a16:rowId xmlns:a16="http://schemas.microsoft.com/office/drawing/2014/main" val="763694232"/>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30196"/>
                      </a:srgbClr>
                    </a:solidFill>
                  </a:tcPr>
                </a:tc>
                <a:extLst>
                  <a:ext uri="{0D108BD9-81ED-4DB2-BD59-A6C34878D82A}">
                    <a16:rowId xmlns:a16="http://schemas.microsoft.com/office/drawing/2014/main" val="4150223314"/>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40000"/>
                      </a:srgbClr>
                    </a:solidFill>
                  </a:tcPr>
                </a:tc>
                <a:extLst>
                  <a:ext uri="{0D108BD9-81ED-4DB2-BD59-A6C34878D82A}">
                    <a16:rowId xmlns:a16="http://schemas.microsoft.com/office/drawing/2014/main" val="2379219389"/>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50196"/>
                      </a:srgbClr>
                    </a:solidFill>
                  </a:tcPr>
                </a:tc>
                <a:extLst>
                  <a:ext uri="{0D108BD9-81ED-4DB2-BD59-A6C34878D82A}">
                    <a16:rowId xmlns:a16="http://schemas.microsoft.com/office/drawing/2014/main" val="3073856172"/>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0000"/>
                      </a:srgbClr>
                    </a:solidFill>
                  </a:tcPr>
                </a:tc>
                <a:extLst>
                  <a:ext uri="{0D108BD9-81ED-4DB2-BD59-A6C34878D82A}">
                    <a16:rowId xmlns:a16="http://schemas.microsoft.com/office/drawing/2014/main" val="1080811927"/>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9804"/>
                      </a:srgbClr>
                    </a:solidFill>
                  </a:tcPr>
                </a:tc>
                <a:extLst>
                  <a:ext uri="{0D108BD9-81ED-4DB2-BD59-A6C34878D82A}">
                    <a16:rowId xmlns:a16="http://schemas.microsoft.com/office/drawing/2014/main" val="22175842"/>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0000"/>
                      </a:srgbClr>
                    </a:solidFill>
                  </a:tcPr>
                </a:tc>
                <a:extLst>
                  <a:ext uri="{0D108BD9-81ED-4DB2-BD59-A6C34878D82A}">
                    <a16:rowId xmlns:a16="http://schemas.microsoft.com/office/drawing/2014/main" val="484015422"/>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9804"/>
                      </a:srgbClr>
                    </a:solidFill>
                  </a:tcPr>
                </a:tc>
                <a:extLst>
                  <a:ext uri="{0D108BD9-81ED-4DB2-BD59-A6C34878D82A}">
                    <a16:rowId xmlns:a16="http://schemas.microsoft.com/office/drawing/2014/main" val="4121439407"/>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extLst>
                  <a:ext uri="{0D108BD9-81ED-4DB2-BD59-A6C34878D82A}">
                    <a16:rowId xmlns:a16="http://schemas.microsoft.com/office/drawing/2014/main" val="1240719325"/>
                  </a:ext>
                </a:extLst>
              </a:tr>
            </a:tbl>
          </a:graphicData>
        </a:graphic>
      </p:graphicFrame>
      <p:sp>
        <p:nvSpPr>
          <p:cNvPr id="10" name="TextBox 9">
            <a:extLst>
              <a:ext uri="{FF2B5EF4-FFF2-40B4-BE49-F238E27FC236}">
                <a16:creationId xmlns:a16="http://schemas.microsoft.com/office/drawing/2014/main" id="{BC82B268-F2C8-BFEA-8FF4-F29457D4E24B}"/>
              </a:ext>
            </a:extLst>
          </p:cNvPr>
          <p:cNvSpPr txBox="1"/>
          <p:nvPr/>
        </p:nvSpPr>
        <p:spPr>
          <a:xfrm>
            <a:off x="-201181" y="3590835"/>
            <a:ext cx="11610245" cy="2838540"/>
          </a:xfrm>
          <a:prstGeom prst="rect">
            <a:avLst/>
          </a:prstGeom>
          <a:noFill/>
        </p:spPr>
        <p:txBody>
          <a:bodyPr wrap="square" numCol="3" rtlCol="0">
            <a:noAutofit/>
          </a:bodyPr>
          <a:lstStyle/>
          <a:p>
            <a:pPr lvl="2" algn="just"/>
            <a:r>
              <a:rPr lang="ms-MY" sz="1400" dirty="0">
                <a:solidFill>
                  <a:schemeClr val="accent4">
                    <a:lumMod val="40000"/>
                    <a:lumOff val="60000"/>
                  </a:schemeClr>
                </a:solidFill>
                <a:latin typeface="Forte" panose="03060902040502070203" pitchFamily="66" charset="0"/>
              </a:rPr>
              <a:t>Bu davrda Movarounnahrda ham siyosiy kurashlar avj olganidan foydalanib Kat va Xiva shaharlarini egallab, shimoliy Xorazm bilan janubiy Xorazm yerlarini birlashtirdi. Amir Temur esa janubiy Xorazmni Chig‘atoy ulusining ajralmas qismi deb hisoblar edi. Shuning uchun u Xorazmni o‘z davlatiga qo‘shib olish siyosatini tutdi. Amir Temur Xorazmni tinchlik yo‘li bilan davlat tarkibiga kiritish maqsadida Gurganjga Alafa tavochini tinchlik haqidagi noma bilan yubordi. Husayn So‘fi Amir Temur yuborgan elchiga shunday javob berdi: “Men mamlakatni qilich bilan olganman, shuning uchun ham uni faqat qilich bilan olish mumkin”. Amir Temur ikkinchi bor yuborgan elchi Jaloliddin Keshiy esa zindonga tashlandi. Natijada 1371-yili Amir Temur Xorazmga qo‘shin tortib keldi. Gurganjga borish uchun Kat shahri orqali o‘tish kerak edi, bu shaharni qisqa fursatda Amir Temur qo‘shini ishg‘ol qildi. Katning qo‘ldan ketishi Husayn So‘figa kuchli ta’sir ko‘rsatdi. U Amir Temur bilan yarashishga, uning talablarini bajarishga rozi bo‘ldi.</a:t>
            </a:r>
            <a:endParaRPr lang="ru-RU" sz="1400" dirty="0">
              <a:solidFill>
                <a:schemeClr val="accent4">
                  <a:lumMod val="40000"/>
                  <a:lumOff val="60000"/>
                </a:schemeClr>
              </a:solidFill>
            </a:endParaRPr>
          </a:p>
        </p:txBody>
      </p:sp>
      <p:sp>
        <p:nvSpPr>
          <p:cNvPr id="11" name="TextBox 10">
            <a:extLst>
              <a:ext uri="{FF2B5EF4-FFF2-40B4-BE49-F238E27FC236}">
                <a16:creationId xmlns:a16="http://schemas.microsoft.com/office/drawing/2014/main" id="{FE9C992F-748E-5E13-92E6-5EF52779B8B5}"/>
              </a:ext>
            </a:extLst>
          </p:cNvPr>
          <p:cNvSpPr txBox="1"/>
          <p:nvPr/>
        </p:nvSpPr>
        <p:spPr>
          <a:xfrm>
            <a:off x="3570859" y="2743945"/>
            <a:ext cx="5067300" cy="523220"/>
          </a:xfrm>
          <a:prstGeom prst="rect">
            <a:avLst/>
          </a:prstGeom>
          <a:noFill/>
        </p:spPr>
        <p:txBody>
          <a:bodyPr wrap="square" rtlCol="0">
            <a:spAutoFit/>
          </a:bodyPr>
          <a:lstStyle/>
          <a:p>
            <a:pPr algn="ctr"/>
            <a:r>
              <a:rPr lang="ms-MY" sz="2800" b="1" dirty="0">
                <a:solidFill>
                  <a:srgbClr val="FFC000"/>
                </a:solidFill>
                <a:latin typeface="Agency FB" panose="020B0503020202020204" pitchFamily="34" charset="0"/>
              </a:rPr>
              <a:t>Mo‘g‘uliston va Xorazmga yurishlar</a:t>
            </a:r>
            <a:endParaRPr lang="ru-RU" sz="2800" b="1" dirty="0">
              <a:solidFill>
                <a:srgbClr val="FFC000"/>
              </a:solidFill>
            </a:endParaRPr>
          </a:p>
        </p:txBody>
      </p:sp>
    </p:spTree>
    <p:extLst>
      <p:ext uri="{BB962C8B-B14F-4D97-AF65-F5344CB8AC3E}">
        <p14:creationId xmlns:p14="http://schemas.microsoft.com/office/powerpoint/2010/main" val="40321637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2F506-7F00-9457-A3CB-B40ACB3AE18F}"/>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1E0FF211-E277-B69A-77BD-CC6AACD2A7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4" name="Picture 13">
            <a:extLst>
              <a:ext uri="{FF2B5EF4-FFF2-40B4-BE49-F238E27FC236}">
                <a16:creationId xmlns:a16="http://schemas.microsoft.com/office/drawing/2014/main" id="{C30152BD-C09A-91A7-C10D-9ACE46BDCE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857999"/>
            <a:ext cx="11227943" cy="6857997"/>
          </a:xfrm>
          <a:prstGeom prst="rect">
            <a:avLst/>
          </a:prstGeom>
        </p:spPr>
      </p:pic>
      <p:graphicFrame>
        <p:nvGraphicFramePr>
          <p:cNvPr id="2" name="Table 1">
            <a:extLst>
              <a:ext uri="{FF2B5EF4-FFF2-40B4-BE49-F238E27FC236}">
                <a16:creationId xmlns:a16="http://schemas.microsoft.com/office/drawing/2014/main" id="{B56C9361-7D51-A474-B697-8F12A0425C02}"/>
              </a:ext>
            </a:extLst>
          </p:cNvPr>
          <p:cNvGraphicFramePr>
            <a:graphicFrameLocks noGrp="1"/>
          </p:cNvGraphicFramePr>
          <p:nvPr/>
        </p:nvGraphicFramePr>
        <p:xfrm>
          <a:off x="-2397551" y="1"/>
          <a:ext cx="2082800" cy="6857999"/>
        </p:xfrm>
        <a:graphic>
          <a:graphicData uri="http://schemas.openxmlformats.org/drawingml/2006/table">
            <a:tbl>
              <a:tblPr firstRow="1" bandRow="1">
                <a:tableStyleId>{5C22544A-7EE6-4342-B048-85BDC9FD1C3A}</a:tableStyleId>
              </a:tblPr>
              <a:tblGrid>
                <a:gridCol w="208280">
                  <a:extLst>
                    <a:ext uri="{9D8B030D-6E8A-4147-A177-3AD203B41FA5}">
                      <a16:colId xmlns:a16="http://schemas.microsoft.com/office/drawing/2014/main" val="500610076"/>
                    </a:ext>
                  </a:extLst>
                </a:gridCol>
                <a:gridCol w="208280">
                  <a:extLst>
                    <a:ext uri="{9D8B030D-6E8A-4147-A177-3AD203B41FA5}">
                      <a16:colId xmlns:a16="http://schemas.microsoft.com/office/drawing/2014/main" val="561407256"/>
                    </a:ext>
                  </a:extLst>
                </a:gridCol>
                <a:gridCol w="208280">
                  <a:extLst>
                    <a:ext uri="{9D8B030D-6E8A-4147-A177-3AD203B41FA5}">
                      <a16:colId xmlns:a16="http://schemas.microsoft.com/office/drawing/2014/main" val="3974583641"/>
                    </a:ext>
                  </a:extLst>
                </a:gridCol>
                <a:gridCol w="208280">
                  <a:extLst>
                    <a:ext uri="{9D8B030D-6E8A-4147-A177-3AD203B41FA5}">
                      <a16:colId xmlns:a16="http://schemas.microsoft.com/office/drawing/2014/main" val="1574489986"/>
                    </a:ext>
                  </a:extLst>
                </a:gridCol>
                <a:gridCol w="208280">
                  <a:extLst>
                    <a:ext uri="{9D8B030D-6E8A-4147-A177-3AD203B41FA5}">
                      <a16:colId xmlns:a16="http://schemas.microsoft.com/office/drawing/2014/main" val="4107555134"/>
                    </a:ext>
                  </a:extLst>
                </a:gridCol>
                <a:gridCol w="208280">
                  <a:extLst>
                    <a:ext uri="{9D8B030D-6E8A-4147-A177-3AD203B41FA5}">
                      <a16:colId xmlns:a16="http://schemas.microsoft.com/office/drawing/2014/main" val="166909336"/>
                    </a:ext>
                  </a:extLst>
                </a:gridCol>
                <a:gridCol w="208280">
                  <a:extLst>
                    <a:ext uri="{9D8B030D-6E8A-4147-A177-3AD203B41FA5}">
                      <a16:colId xmlns:a16="http://schemas.microsoft.com/office/drawing/2014/main" val="388241018"/>
                    </a:ext>
                  </a:extLst>
                </a:gridCol>
                <a:gridCol w="208280">
                  <a:extLst>
                    <a:ext uri="{9D8B030D-6E8A-4147-A177-3AD203B41FA5}">
                      <a16:colId xmlns:a16="http://schemas.microsoft.com/office/drawing/2014/main" val="4091073245"/>
                    </a:ext>
                  </a:extLst>
                </a:gridCol>
                <a:gridCol w="208280">
                  <a:extLst>
                    <a:ext uri="{9D8B030D-6E8A-4147-A177-3AD203B41FA5}">
                      <a16:colId xmlns:a16="http://schemas.microsoft.com/office/drawing/2014/main" val="319277107"/>
                    </a:ext>
                  </a:extLst>
                </a:gridCol>
                <a:gridCol w="208280">
                  <a:extLst>
                    <a:ext uri="{9D8B030D-6E8A-4147-A177-3AD203B41FA5}">
                      <a16:colId xmlns:a16="http://schemas.microsoft.com/office/drawing/2014/main" val="1814185358"/>
                    </a:ext>
                  </a:extLst>
                </a:gridCol>
              </a:tblGrid>
              <a:tr h="6857999">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5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4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3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2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10196"/>
                      </a:srgbClr>
                    </a:solidFill>
                  </a:tcPr>
                </a:tc>
                <a:extLst>
                  <a:ext uri="{0D108BD9-81ED-4DB2-BD59-A6C34878D82A}">
                    <a16:rowId xmlns:a16="http://schemas.microsoft.com/office/drawing/2014/main" val="2164118966"/>
                  </a:ext>
                </a:extLst>
              </a:tr>
            </a:tbl>
          </a:graphicData>
        </a:graphic>
      </p:graphicFrame>
      <p:graphicFrame>
        <p:nvGraphicFramePr>
          <p:cNvPr id="6" name="Table 5">
            <a:extLst>
              <a:ext uri="{FF2B5EF4-FFF2-40B4-BE49-F238E27FC236}">
                <a16:creationId xmlns:a16="http://schemas.microsoft.com/office/drawing/2014/main" id="{04A127F3-97B0-FC8D-DCC8-30E64CAAB294}"/>
              </a:ext>
            </a:extLst>
          </p:cNvPr>
          <p:cNvGraphicFramePr>
            <a:graphicFrameLocks noGrp="1"/>
          </p:cNvGraphicFramePr>
          <p:nvPr/>
        </p:nvGraphicFramePr>
        <p:xfrm>
          <a:off x="12393181" y="1"/>
          <a:ext cx="2082800" cy="6857999"/>
        </p:xfrm>
        <a:graphic>
          <a:graphicData uri="http://schemas.openxmlformats.org/drawingml/2006/table">
            <a:tbl>
              <a:tblPr firstRow="1" bandRow="1">
                <a:tableStyleId>{5C22544A-7EE6-4342-B048-85BDC9FD1C3A}</a:tableStyleId>
              </a:tblPr>
              <a:tblGrid>
                <a:gridCol w="208280">
                  <a:extLst>
                    <a:ext uri="{9D8B030D-6E8A-4147-A177-3AD203B41FA5}">
                      <a16:colId xmlns:a16="http://schemas.microsoft.com/office/drawing/2014/main" val="500610076"/>
                    </a:ext>
                  </a:extLst>
                </a:gridCol>
                <a:gridCol w="208280">
                  <a:extLst>
                    <a:ext uri="{9D8B030D-6E8A-4147-A177-3AD203B41FA5}">
                      <a16:colId xmlns:a16="http://schemas.microsoft.com/office/drawing/2014/main" val="561407256"/>
                    </a:ext>
                  </a:extLst>
                </a:gridCol>
                <a:gridCol w="208280">
                  <a:extLst>
                    <a:ext uri="{9D8B030D-6E8A-4147-A177-3AD203B41FA5}">
                      <a16:colId xmlns:a16="http://schemas.microsoft.com/office/drawing/2014/main" val="3974583641"/>
                    </a:ext>
                  </a:extLst>
                </a:gridCol>
                <a:gridCol w="208280">
                  <a:extLst>
                    <a:ext uri="{9D8B030D-6E8A-4147-A177-3AD203B41FA5}">
                      <a16:colId xmlns:a16="http://schemas.microsoft.com/office/drawing/2014/main" val="1574489986"/>
                    </a:ext>
                  </a:extLst>
                </a:gridCol>
                <a:gridCol w="208280">
                  <a:extLst>
                    <a:ext uri="{9D8B030D-6E8A-4147-A177-3AD203B41FA5}">
                      <a16:colId xmlns:a16="http://schemas.microsoft.com/office/drawing/2014/main" val="4107555134"/>
                    </a:ext>
                  </a:extLst>
                </a:gridCol>
                <a:gridCol w="208280">
                  <a:extLst>
                    <a:ext uri="{9D8B030D-6E8A-4147-A177-3AD203B41FA5}">
                      <a16:colId xmlns:a16="http://schemas.microsoft.com/office/drawing/2014/main" val="166909336"/>
                    </a:ext>
                  </a:extLst>
                </a:gridCol>
                <a:gridCol w="208280">
                  <a:extLst>
                    <a:ext uri="{9D8B030D-6E8A-4147-A177-3AD203B41FA5}">
                      <a16:colId xmlns:a16="http://schemas.microsoft.com/office/drawing/2014/main" val="388241018"/>
                    </a:ext>
                  </a:extLst>
                </a:gridCol>
                <a:gridCol w="208280">
                  <a:extLst>
                    <a:ext uri="{9D8B030D-6E8A-4147-A177-3AD203B41FA5}">
                      <a16:colId xmlns:a16="http://schemas.microsoft.com/office/drawing/2014/main" val="4091073245"/>
                    </a:ext>
                  </a:extLst>
                </a:gridCol>
                <a:gridCol w="208280">
                  <a:extLst>
                    <a:ext uri="{9D8B030D-6E8A-4147-A177-3AD203B41FA5}">
                      <a16:colId xmlns:a16="http://schemas.microsoft.com/office/drawing/2014/main" val="319277107"/>
                    </a:ext>
                  </a:extLst>
                </a:gridCol>
                <a:gridCol w="208280">
                  <a:extLst>
                    <a:ext uri="{9D8B030D-6E8A-4147-A177-3AD203B41FA5}">
                      <a16:colId xmlns:a16="http://schemas.microsoft.com/office/drawing/2014/main" val="1814185358"/>
                    </a:ext>
                  </a:extLst>
                </a:gridCol>
              </a:tblGrid>
              <a:tr h="6857999">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1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2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3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4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5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extLst>
                  <a:ext uri="{0D108BD9-81ED-4DB2-BD59-A6C34878D82A}">
                    <a16:rowId xmlns:a16="http://schemas.microsoft.com/office/drawing/2014/main" val="2164118966"/>
                  </a:ext>
                </a:extLst>
              </a:tr>
            </a:tbl>
          </a:graphicData>
        </a:graphic>
      </p:graphicFrame>
      <p:graphicFrame>
        <p:nvGraphicFramePr>
          <p:cNvPr id="3" name="Table 2">
            <a:extLst>
              <a:ext uri="{FF2B5EF4-FFF2-40B4-BE49-F238E27FC236}">
                <a16:creationId xmlns:a16="http://schemas.microsoft.com/office/drawing/2014/main" id="{6177DCBD-6AB1-7E6E-EBEB-8B6B44B8D42F}"/>
              </a:ext>
            </a:extLst>
          </p:cNvPr>
          <p:cNvGraphicFramePr>
            <a:graphicFrameLocks noGrp="1"/>
          </p:cNvGraphicFramePr>
          <p:nvPr/>
        </p:nvGraphicFramePr>
        <p:xfrm>
          <a:off x="0" y="647700"/>
          <a:ext cx="12209019" cy="6210320"/>
        </p:xfrm>
        <a:graphic>
          <a:graphicData uri="http://schemas.openxmlformats.org/drawingml/2006/table">
            <a:tbl>
              <a:tblPr firstRow="1" bandRow="1">
                <a:tableStyleId>{5C22544A-7EE6-4342-B048-85BDC9FD1C3A}</a:tableStyleId>
              </a:tblPr>
              <a:tblGrid>
                <a:gridCol w="12209019">
                  <a:extLst>
                    <a:ext uri="{9D8B030D-6E8A-4147-A177-3AD203B41FA5}">
                      <a16:colId xmlns:a16="http://schemas.microsoft.com/office/drawing/2014/main" val="500610076"/>
                    </a:ext>
                  </a:extLst>
                </a:gridCol>
              </a:tblGrid>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10196"/>
                      </a:srgbClr>
                    </a:solidFill>
                  </a:tcPr>
                </a:tc>
                <a:extLst>
                  <a:ext uri="{0D108BD9-81ED-4DB2-BD59-A6C34878D82A}">
                    <a16:rowId xmlns:a16="http://schemas.microsoft.com/office/drawing/2014/main" val="2359876309"/>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20000"/>
                      </a:srgbClr>
                    </a:solidFill>
                  </a:tcPr>
                </a:tc>
                <a:extLst>
                  <a:ext uri="{0D108BD9-81ED-4DB2-BD59-A6C34878D82A}">
                    <a16:rowId xmlns:a16="http://schemas.microsoft.com/office/drawing/2014/main" val="763694232"/>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30196"/>
                      </a:srgbClr>
                    </a:solidFill>
                  </a:tcPr>
                </a:tc>
                <a:extLst>
                  <a:ext uri="{0D108BD9-81ED-4DB2-BD59-A6C34878D82A}">
                    <a16:rowId xmlns:a16="http://schemas.microsoft.com/office/drawing/2014/main" val="4150223314"/>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40000"/>
                      </a:srgbClr>
                    </a:solidFill>
                  </a:tcPr>
                </a:tc>
                <a:extLst>
                  <a:ext uri="{0D108BD9-81ED-4DB2-BD59-A6C34878D82A}">
                    <a16:rowId xmlns:a16="http://schemas.microsoft.com/office/drawing/2014/main" val="2379219389"/>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50196"/>
                      </a:srgbClr>
                    </a:solidFill>
                  </a:tcPr>
                </a:tc>
                <a:extLst>
                  <a:ext uri="{0D108BD9-81ED-4DB2-BD59-A6C34878D82A}">
                    <a16:rowId xmlns:a16="http://schemas.microsoft.com/office/drawing/2014/main" val="3073856172"/>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0000"/>
                      </a:srgbClr>
                    </a:solidFill>
                  </a:tcPr>
                </a:tc>
                <a:extLst>
                  <a:ext uri="{0D108BD9-81ED-4DB2-BD59-A6C34878D82A}">
                    <a16:rowId xmlns:a16="http://schemas.microsoft.com/office/drawing/2014/main" val="1080811927"/>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9804"/>
                      </a:srgbClr>
                    </a:solidFill>
                  </a:tcPr>
                </a:tc>
                <a:extLst>
                  <a:ext uri="{0D108BD9-81ED-4DB2-BD59-A6C34878D82A}">
                    <a16:rowId xmlns:a16="http://schemas.microsoft.com/office/drawing/2014/main" val="22175842"/>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0000"/>
                      </a:srgbClr>
                    </a:solidFill>
                  </a:tcPr>
                </a:tc>
                <a:extLst>
                  <a:ext uri="{0D108BD9-81ED-4DB2-BD59-A6C34878D82A}">
                    <a16:rowId xmlns:a16="http://schemas.microsoft.com/office/drawing/2014/main" val="484015422"/>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9804"/>
                      </a:srgbClr>
                    </a:solidFill>
                  </a:tcPr>
                </a:tc>
                <a:extLst>
                  <a:ext uri="{0D108BD9-81ED-4DB2-BD59-A6C34878D82A}">
                    <a16:rowId xmlns:a16="http://schemas.microsoft.com/office/drawing/2014/main" val="4121439407"/>
                  </a:ext>
                </a:extLst>
              </a:tr>
              <a:tr h="621032">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extLst>
                  <a:ext uri="{0D108BD9-81ED-4DB2-BD59-A6C34878D82A}">
                    <a16:rowId xmlns:a16="http://schemas.microsoft.com/office/drawing/2014/main" val="1240719325"/>
                  </a:ext>
                </a:extLst>
              </a:tr>
            </a:tbl>
          </a:graphicData>
        </a:graphic>
      </p:graphicFrame>
      <p:sp>
        <p:nvSpPr>
          <p:cNvPr id="10" name="TextBox 9">
            <a:extLst>
              <a:ext uri="{FF2B5EF4-FFF2-40B4-BE49-F238E27FC236}">
                <a16:creationId xmlns:a16="http://schemas.microsoft.com/office/drawing/2014/main" id="{F10F1963-219B-898A-3254-BB07A5A8DDD3}"/>
              </a:ext>
            </a:extLst>
          </p:cNvPr>
          <p:cNvSpPr txBox="1"/>
          <p:nvPr/>
        </p:nvSpPr>
        <p:spPr>
          <a:xfrm>
            <a:off x="-184162" y="3262444"/>
            <a:ext cx="11610245" cy="3343365"/>
          </a:xfrm>
          <a:prstGeom prst="rect">
            <a:avLst/>
          </a:prstGeom>
          <a:noFill/>
        </p:spPr>
        <p:txBody>
          <a:bodyPr wrap="square" numCol="3" rtlCol="0">
            <a:noAutofit/>
          </a:bodyPr>
          <a:lstStyle/>
          <a:p>
            <a:pPr lvl="2" algn="just"/>
            <a:r>
              <a:rPr lang="ms-MY" sz="1400" dirty="0">
                <a:solidFill>
                  <a:schemeClr val="accent4">
                    <a:lumMod val="40000"/>
                    <a:lumOff val="60000"/>
                  </a:schemeClr>
                </a:solidFill>
                <a:latin typeface="Forte" panose="03060902040502070203" pitchFamily="66" charset="0"/>
              </a:rPr>
              <a:t>Lekin ayrim hokimlar Husaynni qo‘llabquvvatlashlariga ishontirdilar. Husayn So‘fi ularning yordamiga ishonib, Amir Temurga qarshi chiqdi, ammo to‘qnashuvda tor-mor etildi va Gurganj qal’asida vafot etdi. Uning o‘rniga akasi Yusuf So‘fi hokimiyatga kelib, Amir Temur bilan yarash shartnomasini tuzdi. Lekin u yarash shartlarini xiyonatkorona buzib, Amir Temur qaytib ketganidan keyin Kat shahrini bosib oldi. Shundan so‘ng Amir Temur Xorazmga ikkinchi marta yurish qilishga majbur bo‘ldi. Ammo ish harbiy to‘qnashuvgacha bormadi, chunki Yusuf So‘fi tavba qilib, yarash shartlarini so‘zsiz bajarishga va’da berdi. Bu ikkinchi yurish natijasida Janubiy Xorazm Amir Temur davlati tarkibiga kirdi. Yusuf So‘fining takror xiyonati uchinchi yurishga sabab bo‘ldi. Yusuf So‘fi tomonidan sulh shartnomalarining buzilishi hamda uning chegaradosh yerlarga yurishlari to‘rtinchi yurishga ham sabab bo‘ldi. Yusuf So‘fi yana tinchlik sulhini imzoladi. Xorazmning yangi hokimi Sulaymon So‘fi esa Oltin O‘rda xoni To‘xtamishxon bilan birlashib, chegara yerlarga hujum uyushtirdi. Bu Amir Temurni 1388-yili beshinchi bor yurish boshlashga majbur qildi. Sulaymon So‘fi mag‘lub bo‘lib, o‘lkadan qochdi. Amir Temur Gurganjni ishg‘ol qildi va so‘fiylar sulolasiga barham berdi. O‘sha yili oliy hukmdor sifatida Amir Temur nomiga xutba o‘qilib, tangalar zarb etildi. Amir Temur qamal vaqtida vayron bo‘lgan hududlarni tiklash va obodonlashtirish topshirig‘ini berdi. </a:t>
            </a:r>
            <a:endParaRPr lang="ru-RU" sz="1400" dirty="0">
              <a:solidFill>
                <a:schemeClr val="accent4">
                  <a:lumMod val="40000"/>
                  <a:lumOff val="60000"/>
                </a:schemeClr>
              </a:solidFill>
            </a:endParaRPr>
          </a:p>
        </p:txBody>
      </p:sp>
      <p:sp>
        <p:nvSpPr>
          <p:cNvPr id="11" name="TextBox 10">
            <a:extLst>
              <a:ext uri="{FF2B5EF4-FFF2-40B4-BE49-F238E27FC236}">
                <a16:creationId xmlns:a16="http://schemas.microsoft.com/office/drawing/2014/main" id="{F6CD879B-3A2B-F137-820F-20ABBA14B575}"/>
              </a:ext>
            </a:extLst>
          </p:cNvPr>
          <p:cNvSpPr txBox="1"/>
          <p:nvPr/>
        </p:nvSpPr>
        <p:spPr>
          <a:xfrm>
            <a:off x="3562350" y="2487034"/>
            <a:ext cx="5067300" cy="523220"/>
          </a:xfrm>
          <a:prstGeom prst="rect">
            <a:avLst/>
          </a:prstGeom>
          <a:noFill/>
        </p:spPr>
        <p:txBody>
          <a:bodyPr wrap="square" rtlCol="0">
            <a:spAutoFit/>
          </a:bodyPr>
          <a:lstStyle/>
          <a:p>
            <a:pPr algn="ctr"/>
            <a:r>
              <a:rPr lang="ms-MY" sz="2800" b="1" dirty="0">
                <a:solidFill>
                  <a:srgbClr val="FFC000"/>
                </a:solidFill>
                <a:latin typeface="Agency FB" panose="020B0503020202020204" pitchFamily="34" charset="0"/>
              </a:rPr>
              <a:t>Mo‘g‘uliston va Xorazmga yurishlar</a:t>
            </a:r>
            <a:endParaRPr lang="ru-RU" sz="2800" b="1" dirty="0">
              <a:solidFill>
                <a:srgbClr val="FFC000"/>
              </a:solidFill>
            </a:endParaRPr>
          </a:p>
        </p:txBody>
      </p:sp>
      <p:pic>
        <p:nvPicPr>
          <p:cNvPr id="4" name="Picture 3">
            <a:extLst>
              <a:ext uri="{FF2B5EF4-FFF2-40B4-BE49-F238E27FC236}">
                <a16:creationId xmlns:a16="http://schemas.microsoft.com/office/drawing/2014/main" id="{5F91D6D4-9616-CB4F-28DE-A4831C1AB3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74131" y="-1"/>
            <a:ext cx="12206216" cy="6857999"/>
          </a:xfrm>
          <a:prstGeom prst="rect">
            <a:avLst/>
          </a:prstGeom>
        </p:spPr>
      </p:pic>
    </p:spTree>
    <p:extLst>
      <p:ext uri="{BB962C8B-B14F-4D97-AF65-F5344CB8AC3E}">
        <p14:creationId xmlns:p14="http://schemas.microsoft.com/office/powerpoint/2010/main" val="34816040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A61BA-7946-C1E7-A976-91D4A3079C5B}"/>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C5DE3A03-71C2-64AF-BA93-28F47C66DB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09020" y="0"/>
            <a:ext cx="12192000" cy="6858000"/>
          </a:xfrm>
          <a:prstGeom prst="rect">
            <a:avLst/>
          </a:prstGeom>
        </p:spPr>
      </p:pic>
      <p:pic>
        <p:nvPicPr>
          <p:cNvPr id="7" name="Picture 6">
            <a:extLst>
              <a:ext uri="{FF2B5EF4-FFF2-40B4-BE49-F238E27FC236}">
                <a16:creationId xmlns:a16="http://schemas.microsoft.com/office/drawing/2014/main" id="{1CD0F66C-EA9F-A94C-55DC-851209AA67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206216" cy="6857999"/>
          </a:xfrm>
          <a:prstGeom prst="rect">
            <a:avLst/>
          </a:prstGeom>
        </p:spPr>
      </p:pic>
      <p:graphicFrame>
        <p:nvGraphicFramePr>
          <p:cNvPr id="2" name="Table 1">
            <a:extLst>
              <a:ext uri="{FF2B5EF4-FFF2-40B4-BE49-F238E27FC236}">
                <a16:creationId xmlns:a16="http://schemas.microsoft.com/office/drawing/2014/main" id="{2191C313-3B27-0AAA-5054-1E27437001E8}"/>
              </a:ext>
            </a:extLst>
          </p:cNvPr>
          <p:cNvGraphicFramePr>
            <a:graphicFrameLocks noGrp="1"/>
          </p:cNvGraphicFramePr>
          <p:nvPr>
            <p:extLst>
              <p:ext uri="{D42A27DB-BD31-4B8C-83A1-F6EECF244321}">
                <p14:modId xmlns:p14="http://schemas.microsoft.com/office/powerpoint/2010/main" val="4132801966"/>
              </p:ext>
            </p:extLst>
          </p:nvPr>
        </p:nvGraphicFramePr>
        <p:xfrm>
          <a:off x="-2" y="1"/>
          <a:ext cx="9963150" cy="6857999"/>
        </p:xfrm>
        <a:graphic>
          <a:graphicData uri="http://schemas.openxmlformats.org/drawingml/2006/table">
            <a:tbl>
              <a:tblPr firstRow="1" bandRow="1">
                <a:tableStyleId>{5C22544A-7EE6-4342-B048-85BDC9FD1C3A}</a:tableStyleId>
              </a:tblPr>
              <a:tblGrid>
                <a:gridCol w="996315">
                  <a:extLst>
                    <a:ext uri="{9D8B030D-6E8A-4147-A177-3AD203B41FA5}">
                      <a16:colId xmlns:a16="http://schemas.microsoft.com/office/drawing/2014/main" val="500610076"/>
                    </a:ext>
                  </a:extLst>
                </a:gridCol>
                <a:gridCol w="996315">
                  <a:extLst>
                    <a:ext uri="{9D8B030D-6E8A-4147-A177-3AD203B41FA5}">
                      <a16:colId xmlns:a16="http://schemas.microsoft.com/office/drawing/2014/main" val="561407256"/>
                    </a:ext>
                  </a:extLst>
                </a:gridCol>
                <a:gridCol w="996315">
                  <a:extLst>
                    <a:ext uri="{9D8B030D-6E8A-4147-A177-3AD203B41FA5}">
                      <a16:colId xmlns:a16="http://schemas.microsoft.com/office/drawing/2014/main" val="3974583641"/>
                    </a:ext>
                  </a:extLst>
                </a:gridCol>
                <a:gridCol w="996315">
                  <a:extLst>
                    <a:ext uri="{9D8B030D-6E8A-4147-A177-3AD203B41FA5}">
                      <a16:colId xmlns:a16="http://schemas.microsoft.com/office/drawing/2014/main" val="1574489986"/>
                    </a:ext>
                  </a:extLst>
                </a:gridCol>
                <a:gridCol w="996315">
                  <a:extLst>
                    <a:ext uri="{9D8B030D-6E8A-4147-A177-3AD203B41FA5}">
                      <a16:colId xmlns:a16="http://schemas.microsoft.com/office/drawing/2014/main" val="4107555134"/>
                    </a:ext>
                  </a:extLst>
                </a:gridCol>
                <a:gridCol w="996315">
                  <a:extLst>
                    <a:ext uri="{9D8B030D-6E8A-4147-A177-3AD203B41FA5}">
                      <a16:colId xmlns:a16="http://schemas.microsoft.com/office/drawing/2014/main" val="166909336"/>
                    </a:ext>
                  </a:extLst>
                </a:gridCol>
                <a:gridCol w="996315">
                  <a:extLst>
                    <a:ext uri="{9D8B030D-6E8A-4147-A177-3AD203B41FA5}">
                      <a16:colId xmlns:a16="http://schemas.microsoft.com/office/drawing/2014/main" val="388241018"/>
                    </a:ext>
                  </a:extLst>
                </a:gridCol>
                <a:gridCol w="996315">
                  <a:extLst>
                    <a:ext uri="{9D8B030D-6E8A-4147-A177-3AD203B41FA5}">
                      <a16:colId xmlns:a16="http://schemas.microsoft.com/office/drawing/2014/main" val="4091073245"/>
                    </a:ext>
                  </a:extLst>
                </a:gridCol>
                <a:gridCol w="996315">
                  <a:extLst>
                    <a:ext uri="{9D8B030D-6E8A-4147-A177-3AD203B41FA5}">
                      <a16:colId xmlns:a16="http://schemas.microsoft.com/office/drawing/2014/main" val="319277107"/>
                    </a:ext>
                  </a:extLst>
                </a:gridCol>
                <a:gridCol w="996315">
                  <a:extLst>
                    <a:ext uri="{9D8B030D-6E8A-4147-A177-3AD203B41FA5}">
                      <a16:colId xmlns:a16="http://schemas.microsoft.com/office/drawing/2014/main" val="1814185358"/>
                    </a:ext>
                  </a:extLst>
                </a:gridCol>
              </a:tblGrid>
              <a:tr h="6857999">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5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4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3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2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10196"/>
                      </a:srgbClr>
                    </a:solidFill>
                  </a:tcPr>
                </a:tc>
                <a:extLst>
                  <a:ext uri="{0D108BD9-81ED-4DB2-BD59-A6C34878D82A}">
                    <a16:rowId xmlns:a16="http://schemas.microsoft.com/office/drawing/2014/main" val="2164118966"/>
                  </a:ext>
                </a:extLst>
              </a:tr>
            </a:tbl>
          </a:graphicData>
        </a:graphic>
      </p:graphicFrame>
      <p:graphicFrame>
        <p:nvGraphicFramePr>
          <p:cNvPr id="6" name="Table 5">
            <a:extLst>
              <a:ext uri="{FF2B5EF4-FFF2-40B4-BE49-F238E27FC236}">
                <a16:creationId xmlns:a16="http://schemas.microsoft.com/office/drawing/2014/main" id="{7886AB48-345A-377A-6F90-17009510B2A9}"/>
              </a:ext>
            </a:extLst>
          </p:cNvPr>
          <p:cNvGraphicFramePr>
            <a:graphicFrameLocks noGrp="1"/>
          </p:cNvGraphicFramePr>
          <p:nvPr/>
        </p:nvGraphicFramePr>
        <p:xfrm>
          <a:off x="12393181" y="1"/>
          <a:ext cx="2082800" cy="6857999"/>
        </p:xfrm>
        <a:graphic>
          <a:graphicData uri="http://schemas.openxmlformats.org/drawingml/2006/table">
            <a:tbl>
              <a:tblPr firstRow="1" bandRow="1">
                <a:tableStyleId>{5C22544A-7EE6-4342-B048-85BDC9FD1C3A}</a:tableStyleId>
              </a:tblPr>
              <a:tblGrid>
                <a:gridCol w="208280">
                  <a:extLst>
                    <a:ext uri="{9D8B030D-6E8A-4147-A177-3AD203B41FA5}">
                      <a16:colId xmlns:a16="http://schemas.microsoft.com/office/drawing/2014/main" val="500610076"/>
                    </a:ext>
                  </a:extLst>
                </a:gridCol>
                <a:gridCol w="208280">
                  <a:extLst>
                    <a:ext uri="{9D8B030D-6E8A-4147-A177-3AD203B41FA5}">
                      <a16:colId xmlns:a16="http://schemas.microsoft.com/office/drawing/2014/main" val="561407256"/>
                    </a:ext>
                  </a:extLst>
                </a:gridCol>
                <a:gridCol w="208280">
                  <a:extLst>
                    <a:ext uri="{9D8B030D-6E8A-4147-A177-3AD203B41FA5}">
                      <a16:colId xmlns:a16="http://schemas.microsoft.com/office/drawing/2014/main" val="3974583641"/>
                    </a:ext>
                  </a:extLst>
                </a:gridCol>
                <a:gridCol w="208280">
                  <a:extLst>
                    <a:ext uri="{9D8B030D-6E8A-4147-A177-3AD203B41FA5}">
                      <a16:colId xmlns:a16="http://schemas.microsoft.com/office/drawing/2014/main" val="1574489986"/>
                    </a:ext>
                  </a:extLst>
                </a:gridCol>
                <a:gridCol w="208280">
                  <a:extLst>
                    <a:ext uri="{9D8B030D-6E8A-4147-A177-3AD203B41FA5}">
                      <a16:colId xmlns:a16="http://schemas.microsoft.com/office/drawing/2014/main" val="4107555134"/>
                    </a:ext>
                  </a:extLst>
                </a:gridCol>
                <a:gridCol w="208280">
                  <a:extLst>
                    <a:ext uri="{9D8B030D-6E8A-4147-A177-3AD203B41FA5}">
                      <a16:colId xmlns:a16="http://schemas.microsoft.com/office/drawing/2014/main" val="166909336"/>
                    </a:ext>
                  </a:extLst>
                </a:gridCol>
                <a:gridCol w="208280">
                  <a:extLst>
                    <a:ext uri="{9D8B030D-6E8A-4147-A177-3AD203B41FA5}">
                      <a16:colId xmlns:a16="http://schemas.microsoft.com/office/drawing/2014/main" val="388241018"/>
                    </a:ext>
                  </a:extLst>
                </a:gridCol>
                <a:gridCol w="208280">
                  <a:extLst>
                    <a:ext uri="{9D8B030D-6E8A-4147-A177-3AD203B41FA5}">
                      <a16:colId xmlns:a16="http://schemas.microsoft.com/office/drawing/2014/main" val="4091073245"/>
                    </a:ext>
                  </a:extLst>
                </a:gridCol>
                <a:gridCol w="208280">
                  <a:extLst>
                    <a:ext uri="{9D8B030D-6E8A-4147-A177-3AD203B41FA5}">
                      <a16:colId xmlns:a16="http://schemas.microsoft.com/office/drawing/2014/main" val="319277107"/>
                    </a:ext>
                  </a:extLst>
                </a:gridCol>
                <a:gridCol w="208280">
                  <a:extLst>
                    <a:ext uri="{9D8B030D-6E8A-4147-A177-3AD203B41FA5}">
                      <a16:colId xmlns:a16="http://schemas.microsoft.com/office/drawing/2014/main" val="1814185358"/>
                    </a:ext>
                  </a:extLst>
                </a:gridCol>
              </a:tblGrid>
              <a:tr h="6857999">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1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2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3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4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5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9804"/>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extLst>
                  <a:ext uri="{0D108BD9-81ED-4DB2-BD59-A6C34878D82A}">
                    <a16:rowId xmlns:a16="http://schemas.microsoft.com/office/drawing/2014/main" val="2164118966"/>
                  </a:ext>
                </a:extLst>
              </a:tr>
            </a:tbl>
          </a:graphicData>
        </a:graphic>
      </p:graphicFrame>
      <p:graphicFrame>
        <p:nvGraphicFramePr>
          <p:cNvPr id="3" name="Table 2">
            <a:extLst>
              <a:ext uri="{FF2B5EF4-FFF2-40B4-BE49-F238E27FC236}">
                <a16:creationId xmlns:a16="http://schemas.microsoft.com/office/drawing/2014/main" id="{B454FC6C-91DC-DFD9-24A2-7879E419B6E8}"/>
              </a:ext>
            </a:extLst>
          </p:cNvPr>
          <p:cNvGraphicFramePr>
            <a:graphicFrameLocks noGrp="1"/>
          </p:cNvGraphicFramePr>
          <p:nvPr>
            <p:extLst>
              <p:ext uri="{D42A27DB-BD31-4B8C-83A1-F6EECF244321}">
                <p14:modId xmlns:p14="http://schemas.microsoft.com/office/powerpoint/2010/main" val="1195764937"/>
              </p:ext>
            </p:extLst>
          </p:nvPr>
        </p:nvGraphicFramePr>
        <p:xfrm>
          <a:off x="-17019" y="6934220"/>
          <a:ext cx="12209019" cy="3657600"/>
        </p:xfrm>
        <a:graphic>
          <a:graphicData uri="http://schemas.openxmlformats.org/drawingml/2006/table">
            <a:tbl>
              <a:tblPr firstRow="1" bandRow="1">
                <a:tableStyleId>{5C22544A-7EE6-4342-B048-85BDC9FD1C3A}</a:tableStyleId>
              </a:tblPr>
              <a:tblGrid>
                <a:gridCol w="12209019">
                  <a:extLst>
                    <a:ext uri="{9D8B030D-6E8A-4147-A177-3AD203B41FA5}">
                      <a16:colId xmlns:a16="http://schemas.microsoft.com/office/drawing/2014/main" val="500610076"/>
                    </a:ext>
                  </a:extLst>
                </a:gridCol>
              </a:tblGrid>
              <a:tr h="154307">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10196"/>
                      </a:srgbClr>
                    </a:solidFill>
                  </a:tcPr>
                </a:tc>
                <a:extLst>
                  <a:ext uri="{0D108BD9-81ED-4DB2-BD59-A6C34878D82A}">
                    <a16:rowId xmlns:a16="http://schemas.microsoft.com/office/drawing/2014/main" val="2359876309"/>
                  </a:ext>
                </a:extLst>
              </a:tr>
              <a:tr h="154307">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20000"/>
                      </a:srgbClr>
                    </a:solidFill>
                  </a:tcPr>
                </a:tc>
                <a:extLst>
                  <a:ext uri="{0D108BD9-81ED-4DB2-BD59-A6C34878D82A}">
                    <a16:rowId xmlns:a16="http://schemas.microsoft.com/office/drawing/2014/main" val="763694232"/>
                  </a:ext>
                </a:extLst>
              </a:tr>
              <a:tr h="154307">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30196"/>
                      </a:srgbClr>
                    </a:solidFill>
                  </a:tcPr>
                </a:tc>
                <a:extLst>
                  <a:ext uri="{0D108BD9-81ED-4DB2-BD59-A6C34878D82A}">
                    <a16:rowId xmlns:a16="http://schemas.microsoft.com/office/drawing/2014/main" val="4150223314"/>
                  </a:ext>
                </a:extLst>
              </a:tr>
              <a:tr h="154307">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40000"/>
                      </a:srgbClr>
                    </a:solidFill>
                  </a:tcPr>
                </a:tc>
                <a:extLst>
                  <a:ext uri="{0D108BD9-81ED-4DB2-BD59-A6C34878D82A}">
                    <a16:rowId xmlns:a16="http://schemas.microsoft.com/office/drawing/2014/main" val="2379219389"/>
                  </a:ext>
                </a:extLst>
              </a:tr>
              <a:tr h="154307">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50196"/>
                      </a:srgbClr>
                    </a:solidFill>
                  </a:tcPr>
                </a:tc>
                <a:extLst>
                  <a:ext uri="{0D108BD9-81ED-4DB2-BD59-A6C34878D82A}">
                    <a16:rowId xmlns:a16="http://schemas.microsoft.com/office/drawing/2014/main" val="3073856172"/>
                  </a:ext>
                </a:extLst>
              </a:tr>
              <a:tr h="154307">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0000"/>
                      </a:srgbClr>
                    </a:solidFill>
                  </a:tcPr>
                </a:tc>
                <a:extLst>
                  <a:ext uri="{0D108BD9-81ED-4DB2-BD59-A6C34878D82A}">
                    <a16:rowId xmlns:a16="http://schemas.microsoft.com/office/drawing/2014/main" val="1080811927"/>
                  </a:ext>
                </a:extLst>
              </a:tr>
              <a:tr h="154307">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69804"/>
                      </a:srgbClr>
                    </a:solidFill>
                  </a:tcPr>
                </a:tc>
                <a:extLst>
                  <a:ext uri="{0D108BD9-81ED-4DB2-BD59-A6C34878D82A}">
                    <a16:rowId xmlns:a16="http://schemas.microsoft.com/office/drawing/2014/main" val="22175842"/>
                  </a:ext>
                </a:extLst>
              </a:tr>
              <a:tr h="154307">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0000"/>
                      </a:srgbClr>
                    </a:solidFill>
                  </a:tcPr>
                </a:tc>
                <a:extLst>
                  <a:ext uri="{0D108BD9-81ED-4DB2-BD59-A6C34878D82A}">
                    <a16:rowId xmlns:a16="http://schemas.microsoft.com/office/drawing/2014/main" val="484015422"/>
                  </a:ext>
                </a:extLst>
              </a:tr>
              <a:tr h="154307">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89804"/>
                      </a:srgbClr>
                    </a:solidFill>
                  </a:tcPr>
                </a:tc>
                <a:extLst>
                  <a:ext uri="{0D108BD9-81ED-4DB2-BD59-A6C34878D82A}">
                    <a16:rowId xmlns:a16="http://schemas.microsoft.com/office/drawing/2014/main" val="4121439407"/>
                  </a:ext>
                </a:extLst>
              </a:tr>
              <a:tr h="154307">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extLst>
                  <a:ext uri="{0D108BD9-81ED-4DB2-BD59-A6C34878D82A}">
                    <a16:rowId xmlns:a16="http://schemas.microsoft.com/office/drawing/2014/main" val="1240719325"/>
                  </a:ext>
                </a:extLst>
              </a:tr>
            </a:tbl>
          </a:graphicData>
        </a:graphic>
      </p:graphicFrame>
      <p:sp>
        <p:nvSpPr>
          <p:cNvPr id="11" name="TextBox 10">
            <a:extLst>
              <a:ext uri="{FF2B5EF4-FFF2-40B4-BE49-F238E27FC236}">
                <a16:creationId xmlns:a16="http://schemas.microsoft.com/office/drawing/2014/main" id="{29AC25D2-8DA2-DA44-0A2F-FAB658741446}"/>
              </a:ext>
            </a:extLst>
          </p:cNvPr>
          <p:cNvSpPr txBox="1"/>
          <p:nvPr/>
        </p:nvSpPr>
        <p:spPr>
          <a:xfrm>
            <a:off x="238855" y="309341"/>
            <a:ext cx="5067300" cy="584775"/>
          </a:xfrm>
          <a:prstGeom prst="rect">
            <a:avLst/>
          </a:prstGeom>
          <a:noFill/>
        </p:spPr>
        <p:txBody>
          <a:bodyPr wrap="square" rtlCol="0">
            <a:spAutoFit/>
          </a:bodyPr>
          <a:lstStyle/>
          <a:p>
            <a:pPr algn="ctr"/>
            <a:r>
              <a:rPr lang="ms-MY" sz="3200" b="1" dirty="0">
                <a:solidFill>
                  <a:srgbClr val="FFC000"/>
                </a:solidFill>
                <a:latin typeface="Agency FB" panose="020B0503020202020204" pitchFamily="34" charset="0"/>
              </a:rPr>
              <a:t>Xuroson va Eronning egallanishi</a:t>
            </a:r>
            <a:endParaRPr lang="ru-RU" sz="3200" b="1" dirty="0">
              <a:solidFill>
                <a:srgbClr val="FFC000"/>
              </a:solidFill>
            </a:endParaRPr>
          </a:p>
        </p:txBody>
      </p:sp>
      <p:sp>
        <p:nvSpPr>
          <p:cNvPr id="4" name="TextBox 3">
            <a:extLst>
              <a:ext uri="{FF2B5EF4-FFF2-40B4-BE49-F238E27FC236}">
                <a16:creationId xmlns:a16="http://schemas.microsoft.com/office/drawing/2014/main" id="{D8F3C100-5D43-80CC-E328-7916CC758CB3}"/>
              </a:ext>
            </a:extLst>
          </p:cNvPr>
          <p:cNvSpPr txBox="1"/>
          <p:nvPr/>
        </p:nvSpPr>
        <p:spPr>
          <a:xfrm>
            <a:off x="230060" y="1174956"/>
            <a:ext cx="6248395" cy="5478423"/>
          </a:xfrm>
          <a:prstGeom prst="rect">
            <a:avLst/>
          </a:prstGeom>
          <a:noFill/>
        </p:spPr>
        <p:txBody>
          <a:bodyPr wrap="square" rtlCol="0">
            <a:spAutoFit/>
          </a:bodyPr>
          <a:lstStyle/>
          <a:p>
            <a:pPr algn="just"/>
            <a:r>
              <a:rPr lang="ms-MY" sz="1400" dirty="0">
                <a:solidFill>
                  <a:schemeClr val="accent4">
                    <a:lumMod val="40000"/>
                    <a:lumOff val="60000"/>
                  </a:schemeClr>
                </a:solidFill>
                <a:latin typeface="Forte" panose="03060902040502070203" pitchFamily="66" charset="0"/>
              </a:rPr>
              <a:t>Bu davrda Xurosonda kurdlar sulolasi hukmronlik qilar, sulolani Hirot hukmdori Malik G‘iyosiddin Pir Ali boshqarardi. 1380-yili Amir Temur uning huzuriga Hoji Sayfiddinni elchi qilib jo‘natdi. Elchi Hirot hukmdorini qurultoyga taklif etdi. Malik G‘iyosiddin elchini ushlab qolib, Amir Temurga qarshilik ko‘rsatmoqchi bo‘ldi. Bu paytda Amir Temurning o‘g‘li Mironshoh Mirzo boshchiligidagi 25 ming askardan iborat qo‘shin Balx, Shiburg‘on va Bodhizga yuborildi. Amir Temur farmoni bilan bu hududlar Mironshoh Mirzoga mulk sifatida berildi. 1381-yil fevralida Amir Temurning o‘zi Xurosonga yo‘l oldi. Hirot hukmdori inisi – Saraxs hokimi Malik Muhammad bilan o‘z kalitlarini Amir Temurga topshirdi. Yon-atrof qal’alardagi to‘qnashuvlar ham Amir Temur foydasiga hal bo‘ldi. Amir Temur asirga olingan 2000 nafar kishini ozod etishni buyurdi. Amir Temurning harbiy yurishlari tarixda “uch yillik” (1386–1388), “besh yillik” (1392– 1396), “yetti yillik” (1399–1405) yurishlar deb nom olgan. Uch yillik yurish davrida Amir Temur Ozarbayjon, Mozandaron, G‘ilonni bo‘ysundirdi. Shundan keyin u Kavkazga yurish boshlab, Tiflis, Arzirum va Van qal’alarini egalladi. 1388-yili Erondagi muzaffariylar sulolasi mulklari Amir Temur tomonidan o‘ziga tobelik bildirgan hukmdorlarga taqsimlandi. Amir Temur o‘z ixtiyori bilan taslim bo‘lgan shahar va qal’alarga ziyon yetkazmagan, harbiylar shaharga kirishiga yo‘l qo‘ymagan, u yerlarga faqat tovon puli yig‘uvchilarni (muhassillar) jo‘natgan. Isfahon aholisi Ko‘chakiy degan ig‘vogarning gapiga uchib, Amir Temurning viloyat muhofazasi uchun qoldirgan uch ming nafar askarini qirib tashladi. Bunday vaziyatda Amir Temur aybdorlarni qattiq jazoladi. Eronga qilingan besh yillik yurish natijasida muzaffariylar sulolasiga (1314–1393) barham berildi, uning so‘nggi hukmdori Shoh Mansur esa jangda halok bo‘ldi. </a:t>
            </a:r>
            <a:endParaRPr lang="ru-RU" sz="1400" dirty="0">
              <a:solidFill>
                <a:schemeClr val="accent4">
                  <a:lumMod val="40000"/>
                  <a:lumOff val="60000"/>
                </a:schemeClr>
              </a:solidFill>
            </a:endParaRPr>
          </a:p>
        </p:txBody>
      </p:sp>
    </p:spTree>
    <p:extLst>
      <p:ext uri="{BB962C8B-B14F-4D97-AF65-F5344CB8AC3E}">
        <p14:creationId xmlns:p14="http://schemas.microsoft.com/office/powerpoint/2010/main" val="25881598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19FA53-1B61-D3AF-CEFD-A3372282A665}"/>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B6F0CABC-FB25-9ACC-1E65-43450A4BBE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206216" cy="6857999"/>
          </a:xfrm>
          <a:prstGeom prst="rect">
            <a:avLst/>
          </a:prstGeom>
        </p:spPr>
      </p:pic>
      <p:graphicFrame>
        <p:nvGraphicFramePr>
          <p:cNvPr id="2" name="Table 1">
            <a:extLst>
              <a:ext uri="{FF2B5EF4-FFF2-40B4-BE49-F238E27FC236}">
                <a16:creationId xmlns:a16="http://schemas.microsoft.com/office/drawing/2014/main" id="{0A5852E6-5269-ED1B-7B65-E10C9400656E}"/>
              </a:ext>
            </a:extLst>
          </p:cNvPr>
          <p:cNvGraphicFramePr>
            <a:graphicFrameLocks noGrp="1"/>
          </p:cNvGraphicFramePr>
          <p:nvPr>
            <p:extLst>
              <p:ext uri="{D42A27DB-BD31-4B8C-83A1-F6EECF244321}">
                <p14:modId xmlns:p14="http://schemas.microsoft.com/office/powerpoint/2010/main" val="3771859137"/>
              </p:ext>
            </p:extLst>
          </p:nvPr>
        </p:nvGraphicFramePr>
        <p:xfrm>
          <a:off x="-2" y="1"/>
          <a:ext cx="24765002" cy="6857999"/>
        </p:xfrm>
        <a:graphic>
          <a:graphicData uri="http://schemas.openxmlformats.org/drawingml/2006/table">
            <a:tbl>
              <a:tblPr firstRow="1" bandRow="1">
                <a:tableStyleId>{5C22544A-7EE6-4342-B048-85BDC9FD1C3A}</a:tableStyleId>
              </a:tblPr>
              <a:tblGrid>
                <a:gridCol w="2443314">
                  <a:extLst>
                    <a:ext uri="{9D8B030D-6E8A-4147-A177-3AD203B41FA5}">
                      <a16:colId xmlns:a16="http://schemas.microsoft.com/office/drawing/2014/main" val="500610076"/>
                    </a:ext>
                  </a:extLst>
                </a:gridCol>
                <a:gridCol w="2443314">
                  <a:extLst>
                    <a:ext uri="{9D8B030D-6E8A-4147-A177-3AD203B41FA5}">
                      <a16:colId xmlns:a16="http://schemas.microsoft.com/office/drawing/2014/main" val="561407256"/>
                    </a:ext>
                  </a:extLst>
                </a:gridCol>
                <a:gridCol w="2443314">
                  <a:extLst>
                    <a:ext uri="{9D8B030D-6E8A-4147-A177-3AD203B41FA5}">
                      <a16:colId xmlns:a16="http://schemas.microsoft.com/office/drawing/2014/main" val="3974583641"/>
                    </a:ext>
                  </a:extLst>
                </a:gridCol>
                <a:gridCol w="2443314">
                  <a:extLst>
                    <a:ext uri="{9D8B030D-6E8A-4147-A177-3AD203B41FA5}">
                      <a16:colId xmlns:a16="http://schemas.microsoft.com/office/drawing/2014/main" val="1574489986"/>
                    </a:ext>
                  </a:extLst>
                </a:gridCol>
                <a:gridCol w="2443314">
                  <a:extLst>
                    <a:ext uri="{9D8B030D-6E8A-4147-A177-3AD203B41FA5}">
                      <a16:colId xmlns:a16="http://schemas.microsoft.com/office/drawing/2014/main" val="4107555134"/>
                    </a:ext>
                  </a:extLst>
                </a:gridCol>
                <a:gridCol w="2443314">
                  <a:extLst>
                    <a:ext uri="{9D8B030D-6E8A-4147-A177-3AD203B41FA5}">
                      <a16:colId xmlns:a16="http://schemas.microsoft.com/office/drawing/2014/main" val="166909336"/>
                    </a:ext>
                  </a:extLst>
                </a:gridCol>
                <a:gridCol w="2443314">
                  <a:extLst>
                    <a:ext uri="{9D8B030D-6E8A-4147-A177-3AD203B41FA5}">
                      <a16:colId xmlns:a16="http://schemas.microsoft.com/office/drawing/2014/main" val="388241018"/>
                    </a:ext>
                  </a:extLst>
                </a:gridCol>
                <a:gridCol w="2443314">
                  <a:extLst>
                    <a:ext uri="{9D8B030D-6E8A-4147-A177-3AD203B41FA5}">
                      <a16:colId xmlns:a16="http://schemas.microsoft.com/office/drawing/2014/main" val="4091073245"/>
                    </a:ext>
                  </a:extLst>
                </a:gridCol>
                <a:gridCol w="2443314">
                  <a:extLst>
                    <a:ext uri="{9D8B030D-6E8A-4147-A177-3AD203B41FA5}">
                      <a16:colId xmlns:a16="http://schemas.microsoft.com/office/drawing/2014/main" val="319277107"/>
                    </a:ext>
                  </a:extLst>
                </a:gridCol>
                <a:gridCol w="2775176">
                  <a:extLst>
                    <a:ext uri="{9D8B030D-6E8A-4147-A177-3AD203B41FA5}">
                      <a16:colId xmlns:a16="http://schemas.microsoft.com/office/drawing/2014/main" val="1814185358"/>
                    </a:ext>
                  </a:extLst>
                </a:gridCol>
              </a:tblGrid>
              <a:tr h="6857999">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5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4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30196"/>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20000"/>
                      </a:srgbClr>
                    </a:solidFill>
                  </a:tcPr>
                </a:tc>
                <a:tc>
                  <a:txBody>
                    <a:bodyPr/>
                    <a:lstStyle/>
                    <a:p>
                      <a:endParaRPr lang="ru-RU"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663300">
                        <a:alpha val="10196"/>
                      </a:srgbClr>
                    </a:solidFill>
                  </a:tcPr>
                </a:tc>
                <a:extLst>
                  <a:ext uri="{0D108BD9-81ED-4DB2-BD59-A6C34878D82A}">
                    <a16:rowId xmlns:a16="http://schemas.microsoft.com/office/drawing/2014/main" val="2164118966"/>
                  </a:ext>
                </a:extLst>
              </a:tr>
            </a:tbl>
          </a:graphicData>
        </a:graphic>
      </p:graphicFrame>
      <p:sp>
        <p:nvSpPr>
          <p:cNvPr id="11" name="TextBox 10">
            <a:extLst>
              <a:ext uri="{FF2B5EF4-FFF2-40B4-BE49-F238E27FC236}">
                <a16:creationId xmlns:a16="http://schemas.microsoft.com/office/drawing/2014/main" id="{B0C11F32-1384-13A3-638C-9B6F079E8209}"/>
              </a:ext>
            </a:extLst>
          </p:cNvPr>
          <p:cNvSpPr txBox="1"/>
          <p:nvPr/>
        </p:nvSpPr>
        <p:spPr>
          <a:xfrm>
            <a:off x="3569458" y="3136610"/>
            <a:ext cx="5067300" cy="584775"/>
          </a:xfrm>
          <a:prstGeom prst="rect">
            <a:avLst/>
          </a:prstGeom>
          <a:noFill/>
        </p:spPr>
        <p:txBody>
          <a:bodyPr wrap="square" rtlCol="0">
            <a:spAutoFit/>
          </a:bodyPr>
          <a:lstStyle/>
          <a:p>
            <a:pPr algn="ctr"/>
            <a:r>
              <a:rPr lang="ms-MY" sz="3200" b="1">
                <a:solidFill>
                  <a:srgbClr val="FFC000"/>
                </a:solidFill>
                <a:latin typeface="Agency FB" panose="020B0503020202020204" pitchFamily="34" charset="0"/>
              </a:rPr>
              <a:t>E`tiboringiz uchun rahmat!</a:t>
            </a:r>
            <a:endParaRPr lang="ru-RU" sz="3200" b="1" dirty="0">
              <a:solidFill>
                <a:srgbClr val="FFC000"/>
              </a:solidFill>
            </a:endParaRPr>
          </a:p>
        </p:txBody>
      </p:sp>
    </p:spTree>
    <p:extLst>
      <p:ext uri="{BB962C8B-B14F-4D97-AF65-F5344CB8AC3E}">
        <p14:creationId xmlns:p14="http://schemas.microsoft.com/office/powerpoint/2010/main" val="3606584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191</TotalTime>
  <Words>1293</Words>
  <Application>Microsoft Office PowerPoint</Application>
  <PresentationFormat>Widescreen</PresentationFormat>
  <Paragraphs>17</Paragraphs>
  <Slides>8</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Agency FB</vt:lpstr>
      <vt:lpstr>Aptos</vt:lpstr>
      <vt:lpstr>Arial</vt:lpstr>
      <vt:lpstr>Calibri</vt:lpstr>
      <vt:lpstr>Calibri Light</vt:lpstr>
      <vt:lpstr>Forte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Пользователь</dc:creator>
  <cp:lastModifiedBy>Doniyorbek Qurolov</cp:lastModifiedBy>
  <cp:revision>5</cp:revision>
  <dcterms:created xsi:type="dcterms:W3CDTF">2025-12-13T05:44:16Z</dcterms:created>
  <dcterms:modified xsi:type="dcterms:W3CDTF">2026-04-29T16:53:47Z</dcterms:modified>
</cp:coreProperties>
</file>